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79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ne Bouziane" userId="2dce7758a953d5e2" providerId="LiveId" clId="{4F99EDDB-A41C-44A3-96EE-C3B4207BBA0B}"/>
    <pc:docChg chg="undo custSel addSld delSld modSld">
      <pc:chgData name="Amine Bouziane" userId="2dce7758a953d5e2" providerId="LiveId" clId="{4F99EDDB-A41C-44A3-96EE-C3B4207BBA0B}" dt="2021-01-26T00:05:33.945" v="717"/>
      <pc:docMkLst>
        <pc:docMk/>
      </pc:docMkLst>
      <pc:sldChg chg="modSp mod">
        <pc:chgData name="Amine Bouziane" userId="2dce7758a953d5e2" providerId="LiveId" clId="{4F99EDDB-A41C-44A3-96EE-C3B4207BBA0B}" dt="2021-01-22T15:00:53.518" v="26" actId="20577"/>
        <pc:sldMkLst>
          <pc:docMk/>
          <pc:sldMk cId="4049180503" sldId="257"/>
        </pc:sldMkLst>
        <pc:spChg chg="mod">
          <ac:chgData name="Amine Bouziane" userId="2dce7758a953d5e2" providerId="LiveId" clId="{4F99EDDB-A41C-44A3-96EE-C3B4207BBA0B}" dt="2021-01-22T15:00:53.518" v="26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4F99EDDB-A41C-44A3-96EE-C3B4207BBA0B}" dt="2021-01-22T15:08:11.594" v="62" actId="47"/>
        <pc:sldMkLst>
          <pc:docMk/>
          <pc:sldMk cId="704042537" sldId="265"/>
        </pc:sldMkLst>
      </pc:sldChg>
      <pc:sldChg chg="modSp mod">
        <pc:chgData name="Amine Bouziane" userId="2dce7758a953d5e2" providerId="LiveId" clId="{4F99EDDB-A41C-44A3-96EE-C3B4207BBA0B}" dt="2021-01-22T15:27:30.479" v="420" actId="14100"/>
        <pc:sldMkLst>
          <pc:docMk/>
          <pc:sldMk cId="1232212674" sldId="266"/>
        </pc:sldMkLst>
        <pc:spChg chg="mod">
          <ac:chgData name="Amine Bouziane" userId="2dce7758a953d5e2" providerId="LiveId" clId="{4F99EDDB-A41C-44A3-96EE-C3B4207BBA0B}" dt="2021-01-22T15:27:30.479" v="420" actId="14100"/>
          <ac:spMkLst>
            <pc:docMk/>
            <pc:sldMk cId="1232212674" sldId="266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09:14.620" v="68"/>
          <ac:spMkLst>
            <pc:docMk/>
            <pc:sldMk cId="1232212674" sldId="266"/>
            <ac:spMk id="10" creationId="{CDC62ADF-B870-498A-B182-BE4CA19648E9}"/>
          </ac:spMkLst>
        </pc:spChg>
      </pc:sldChg>
      <pc:sldChg chg="addSp modSp add mod">
        <pc:chgData name="Amine Bouziane" userId="2dce7758a953d5e2" providerId="LiveId" clId="{4F99EDDB-A41C-44A3-96EE-C3B4207BBA0B}" dt="2021-01-22T15:23:08.380" v="231" actId="1076"/>
        <pc:sldMkLst>
          <pc:docMk/>
          <pc:sldMk cId="2353856984" sldId="267"/>
        </pc:sldMkLst>
        <pc:spChg chg="mod">
          <ac:chgData name="Amine Bouziane" userId="2dce7758a953d5e2" providerId="LiveId" clId="{4F99EDDB-A41C-44A3-96EE-C3B4207BBA0B}" dt="2021-01-22T15:23:08.380" v="231" actId="1076"/>
          <ac:spMkLst>
            <pc:docMk/>
            <pc:sldMk cId="2353856984" sldId="267"/>
            <ac:spMk id="2" creationId="{F00522EF-4807-4837-922A-6DCECF28D879}"/>
          </ac:spMkLst>
        </pc:spChg>
        <pc:spChg chg="add mod">
          <ac:chgData name="Amine Bouziane" userId="2dce7758a953d5e2" providerId="LiveId" clId="{4F99EDDB-A41C-44A3-96EE-C3B4207BBA0B}" dt="2021-01-22T15:22:48.321" v="226" actId="1076"/>
          <ac:spMkLst>
            <pc:docMk/>
            <pc:sldMk cId="2353856984" sldId="267"/>
            <ac:spMk id="3" creationId="{4DCE0B43-A10A-418F-AEB0-0E4D7D1B6204}"/>
          </ac:spMkLst>
        </pc:spChg>
        <pc:spChg chg="add mod">
          <ac:chgData name="Amine Bouziane" userId="2dce7758a953d5e2" providerId="LiveId" clId="{4F99EDDB-A41C-44A3-96EE-C3B4207BBA0B}" dt="2021-01-22T15:23:04.260" v="230" actId="1076"/>
          <ac:spMkLst>
            <pc:docMk/>
            <pc:sldMk cId="2353856984" sldId="267"/>
            <ac:spMk id="6" creationId="{BD0D8C27-0007-44F0-8104-0B06DE5BEDC7}"/>
          </ac:spMkLst>
        </pc:spChg>
        <pc:spChg chg="mod">
          <ac:chgData name="Amine Bouziane" userId="2dce7758a953d5e2" providerId="LiveId" clId="{4F99EDDB-A41C-44A3-96EE-C3B4207BBA0B}" dt="2021-01-22T15:10:09.372" v="94" actId="20577"/>
          <ac:spMkLst>
            <pc:docMk/>
            <pc:sldMk cId="2353856984" sldId="267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2.196" v="63" actId="47"/>
        <pc:sldMkLst>
          <pc:docMk/>
          <pc:sldMk cId="2667862936" sldId="267"/>
        </pc:sldMkLst>
      </pc:sldChg>
      <pc:sldChg chg="modSp add mod">
        <pc:chgData name="Amine Bouziane" userId="2dce7758a953d5e2" providerId="LiveId" clId="{4F99EDDB-A41C-44A3-96EE-C3B4207BBA0B}" dt="2021-01-22T15:33:29.620" v="598" actId="1076"/>
        <pc:sldMkLst>
          <pc:docMk/>
          <pc:sldMk cId="427724479" sldId="268"/>
        </pc:sldMkLst>
        <pc:spChg chg="mod">
          <ac:chgData name="Amine Bouziane" userId="2dce7758a953d5e2" providerId="LiveId" clId="{4F99EDDB-A41C-44A3-96EE-C3B4207BBA0B}" dt="2021-01-22T15:33:29.620" v="598" actId="1076"/>
          <ac:spMkLst>
            <pc:docMk/>
            <pc:sldMk cId="427724479" sldId="268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24:13.254" v="238" actId="20577"/>
          <ac:spMkLst>
            <pc:docMk/>
            <pc:sldMk cId="427724479" sldId="268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3.985" v="65" actId="47"/>
        <pc:sldMkLst>
          <pc:docMk/>
          <pc:sldMk cId="3991097830" sldId="268"/>
        </pc:sldMkLst>
      </pc:sldChg>
      <pc:sldChg chg="addSp delSp modSp add mod">
        <pc:chgData name="Amine Bouziane" userId="2dce7758a953d5e2" providerId="LiveId" clId="{4F99EDDB-A41C-44A3-96EE-C3B4207BBA0B}" dt="2021-01-26T00:05:10.925" v="714" actId="1076"/>
        <pc:sldMkLst>
          <pc:docMk/>
          <pc:sldMk cId="343362912" sldId="269"/>
        </pc:sldMkLst>
        <pc:spChg chg="mod">
          <ac:chgData name="Amine Bouziane" userId="2dce7758a953d5e2" providerId="LiveId" clId="{4F99EDDB-A41C-44A3-96EE-C3B4207BBA0B}" dt="2021-01-26T00:03:08.962" v="678" actId="313"/>
          <ac:spMkLst>
            <pc:docMk/>
            <pc:sldMk cId="343362912" sldId="269"/>
            <ac:spMk id="2" creationId="{F00522EF-4807-4837-922A-6DCECF28D879}"/>
          </ac:spMkLst>
        </pc:spChg>
        <pc:spChg chg="del">
          <ac:chgData name="Amine Bouziane" userId="2dce7758a953d5e2" providerId="LiveId" clId="{4F99EDDB-A41C-44A3-96EE-C3B4207BBA0B}" dt="2021-01-26T00:02:59.950" v="675" actId="478"/>
          <ac:spMkLst>
            <pc:docMk/>
            <pc:sldMk cId="343362912" sldId="269"/>
            <ac:spMk id="3" creationId="{4DCE0B43-A10A-418F-AEB0-0E4D7D1B6204}"/>
          </ac:spMkLst>
        </pc:spChg>
        <pc:spChg chg="mod">
          <ac:chgData name="Amine Bouziane" userId="2dce7758a953d5e2" providerId="LiveId" clId="{4F99EDDB-A41C-44A3-96EE-C3B4207BBA0B}" dt="2021-01-26T00:04:57.343" v="710" actId="1076"/>
          <ac:spMkLst>
            <pc:docMk/>
            <pc:sldMk cId="343362912" sldId="269"/>
            <ac:spMk id="6" creationId="{BD0D8C27-0007-44F0-8104-0B06DE5BEDC7}"/>
          </ac:spMkLst>
        </pc:spChg>
        <pc:spChg chg="add mod">
          <ac:chgData name="Amine Bouziane" userId="2dce7758a953d5e2" providerId="LiveId" clId="{4F99EDDB-A41C-44A3-96EE-C3B4207BBA0B}" dt="2021-01-26T00:05:10.925" v="714" actId="1076"/>
          <ac:spMkLst>
            <pc:docMk/>
            <pc:sldMk cId="343362912" sldId="269"/>
            <ac:spMk id="8" creationId="{30BB3B2D-4711-43EE-A971-822EFEC8BA03}"/>
          </ac:spMkLst>
        </pc:spChg>
      </pc:sldChg>
      <pc:sldChg chg="new del">
        <pc:chgData name="Amine Bouziane" userId="2dce7758a953d5e2" providerId="LiveId" clId="{4F99EDDB-A41C-44A3-96EE-C3B4207BBA0B}" dt="2021-01-26T00:01:49.574" v="600" actId="47"/>
        <pc:sldMkLst>
          <pc:docMk/>
          <pc:sldMk cId="1389335120" sldId="269"/>
        </pc:sldMkLst>
      </pc:sldChg>
      <pc:sldChg chg="del">
        <pc:chgData name="Amine Bouziane" userId="2dce7758a953d5e2" providerId="LiveId" clId="{4F99EDDB-A41C-44A3-96EE-C3B4207BBA0B}" dt="2021-01-22T15:08:13.018" v="64" actId="47"/>
        <pc:sldMkLst>
          <pc:docMk/>
          <pc:sldMk cId="4079697531" sldId="269"/>
        </pc:sldMkLst>
      </pc:sldChg>
      <pc:sldChg chg="add del">
        <pc:chgData name="Amine Bouziane" userId="2dce7758a953d5e2" providerId="LiveId" clId="{4F99EDDB-A41C-44A3-96EE-C3B4207BBA0B}" dt="2021-01-26T00:05:17.232" v="716" actId="47"/>
        <pc:sldMkLst>
          <pc:docMk/>
          <pc:sldMk cId="137770773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22658096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110132706" sldId="271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63576627" sldId="272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496271004" sldId="273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413705211" sldId="274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806876309" sldId="275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514064724" sldId="276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161230854" sldId="277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060975783" sldId="278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79699940" sldId="279"/>
        </pc:sldMkLst>
      </pc:sldChg>
    </pc:docChg>
  </pc:docChgLst>
  <pc:docChgLst>
    <pc:chgData name="Amine Bouziane" userId="2dce7758a953d5e2" providerId="LiveId" clId="{CBFB0067-00A0-4665-B53D-8B8ED9D6F2FA}"/>
    <pc:docChg chg="undo redo custSel addSld delSld modSld">
      <pc:chgData name="Amine Bouziane" userId="2dce7758a953d5e2" providerId="LiveId" clId="{CBFB0067-00A0-4665-B53D-8B8ED9D6F2FA}" dt="2021-03-31T04:26:36.220" v="312" actId="20577"/>
      <pc:docMkLst>
        <pc:docMk/>
      </pc:docMkLst>
      <pc:sldChg chg="addSp delSp modSp mod">
        <pc:chgData name="Amine Bouziane" userId="2dce7758a953d5e2" providerId="LiveId" clId="{CBFB0067-00A0-4665-B53D-8B8ED9D6F2FA}" dt="2021-03-31T04:22:50.191" v="279" actId="313"/>
        <pc:sldMkLst>
          <pc:docMk/>
          <pc:sldMk cId="4049180503" sldId="257"/>
        </pc:sldMkLst>
        <pc:spChg chg="mod">
          <ac:chgData name="Amine Bouziane" userId="2dce7758a953d5e2" providerId="LiveId" clId="{CBFB0067-00A0-4665-B53D-8B8ED9D6F2FA}" dt="2021-03-10T18:31:24.880" v="9" actId="20577"/>
          <ac:spMkLst>
            <pc:docMk/>
            <pc:sldMk cId="4049180503" sldId="257"/>
            <ac:spMk id="3" creationId="{F44F4C57-6950-466B-B0B1-C49046C444A7}"/>
          </ac:spMkLst>
        </pc:spChg>
        <pc:spChg chg="mod">
          <ac:chgData name="Amine Bouziane" userId="2dce7758a953d5e2" providerId="LiveId" clId="{CBFB0067-00A0-4665-B53D-8B8ED9D6F2FA}" dt="2021-03-31T04:22:50.191" v="279" actId="313"/>
          <ac:spMkLst>
            <pc:docMk/>
            <pc:sldMk cId="4049180503" sldId="257"/>
            <ac:spMk id="19" creationId="{3D0F0CA5-62CB-4E9D-B7D7-0BCA7BA8592F}"/>
          </ac:spMkLst>
        </pc:spChg>
        <pc:picChg chg="del">
          <ac:chgData name="Amine Bouziane" userId="2dce7758a953d5e2" providerId="LiveId" clId="{CBFB0067-00A0-4665-B53D-8B8ED9D6F2FA}" dt="2021-03-31T03:20:27.710" v="169" actId="478"/>
          <ac:picMkLst>
            <pc:docMk/>
            <pc:sldMk cId="4049180503" sldId="257"/>
            <ac:picMk id="5" creationId="{7D1AC7A3-F110-4935-A6DA-97CEE403BFC3}"/>
          </ac:picMkLst>
        </pc:picChg>
        <pc:picChg chg="add del mod ord">
          <ac:chgData name="Amine Bouziane" userId="2dce7758a953d5e2" providerId="LiveId" clId="{CBFB0067-00A0-4665-B53D-8B8ED9D6F2FA}" dt="2021-03-31T03:21:49.964" v="176" actId="478"/>
          <ac:picMkLst>
            <pc:docMk/>
            <pc:sldMk cId="4049180503" sldId="257"/>
            <ac:picMk id="6" creationId="{E248BA63-F968-4449-8B79-10B46B87D512}"/>
          </ac:picMkLst>
        </pc:picChg>
        <pc:picChg chg="add del mod ord">
          <ac:chgData name="Amine Bouziane" userId="2dce7758a953d5e2" providerId="LiveId" clId="{CBFB0067-00A0-4665-B53D-8B8ED9D6F2FA}" dt="2021-03-31T03:25:09.163" v="216" actId="21"/>
          <ac:picMkLst>
            <pc:docMk/>
            <pc:sldMk cId="4049180503" sldId="257"/>
            <ac:picMk id="8" creationId="{91B0800C-8EE9-41B5-9090-B9C03ACB0CFF}"/>
          </ac:picMkLst>
        </pc:picChg>
        <pc:picChg chg="add del mod ord">
          <ac:chgData name="Amine Bouziane" userId="2dce7758a953d5e2" providerId="LiveId" clId="{CBFB0067-00A0-4665-B53D-8B8ED9D6F2FA}" dt="2021-03-31T03:23:44.122" v="198" actId="931"/>
          <ac:picMkLst>
            <pc:docMk/>
            <pc:sldMk cId="4049180503" sldId="257"/>
            <ac:picMk id="12" creationId="{D5602CB0-28C3-476D-975F-1E537F8838DB}"/>
          </ac:picMkLst>
        </pc:picChg>
        <pc:picChg chg="add del mod">
          <ac:chgData name="Amine Bouziane" userId="2dce7758a953d5e2" providerId="LiveId" clId="{CBFB0067-00A0-4665-B53D-8B8ED9D6F2FA}" dt="2021-03-31T03:25:10.623" v="218"/>
          <ac:picMkLst>
            <pc:docMk/>
            <pc:sldMk cId="4049180503" sldId="257"/>
            <ac:picMk id="15" creationId="{FC922B89-2696-4B20-9A93-2B7F85A8A82E}"/>
          </ac:picMkLst>
        </pc:picChg>
      </pc:sldChg>
      <pc:sldChg chg="addSp delSp modSp add mod">
        <pc:chgData name="Amine Bouziane" userId="2dce7758a953d5e2" providerId="LiveId" clId="{CBFB0067-00A0-4665-B53D-8B8ED9D6F2FA}" dt="2021-03-31T04:25:11.793" v="310"/>
        <pc:sldMkLst>
          <pc:docMk/>
          <pc:sldMk cId="97612708" sldId="262"/>
        </pc:sldMkLst>
        <pc:spChg chg="del mod">
          <ac:chgData name="Amine Bouziane" userId="2dce7758a953d5e2" providerId="LiveId" clId="{CBFB0067-00A0-4665-B53D-8B8ED9D6F2FA}" dt="2021-03-31T04:21:29.137" v="270" actId="478"/>
          <ac:spMkLst>
            <pc:docMk/>
            <pc:sldMk cId="97612708" sldId="262"/>
            <ac:spMk id="6" creationId="{0A95136F-E78F-47F1-B8D1-A10756C37DD9}"/>
          </ac:spMkLst>
        </pc:spChg>
        <pc:spChg chg="mod">
          <ac:chgData name="Amine Bouziane" userId="2dce7758a953d5e2" providerId="LiveId" clId="{CBFB0067-00A0-4665-B53D-8B8ED9D6F2FA}" dt="2021-03-31T04:25:11.793" v="310"/>
          <ac:spMkLst>
            <pc:docMk/>
            <pc:sldMk cId="97612708" sldId="262"/>
            <ac:spMk id="7" creationId="{8BF56834-E8BE-4FCF-AB5B-62BACF9FBA25}"/>
          </ac:spMkLst>
        </pc:spChg>
        <pc:spChg chg="add mod">
          <ac:chgData name="Amine Bouziane" userId="2dce7758a953d5e2" providerId="LiveId" clId="{CBFB0067-00A0-4665-B53D-8B8ED9D6F2FA}" dt="2021-03-31T04:21:34.440" v="271" actId="1076"/>
          <ac:spMkLst>
            <pc:docMk/>
            <pc:sldMk cId="97612708" sldId="262"/>
            <ac:spMk id="20" creationId="{BA655F33-4B87-4772-A028-B521BC3EB39E}"/>
          </ac:spMkLst>
        </pc:spChg>
      </pc:sldChg>
      <pc:sldChg chg="addSp delSp modSp mod">
        <pc:chgData name="Amine Bouziane" userId="2dce7758a953d5e2" providerId="LiveId" clId="{CBFB0067-00A0-4665-B53D-8B8ED9D6F2FA}" dt="2021-03-31T04:26:36.220" v="312" actId="20577"/>
        <pc:sldMkLst>
          <pc:docMk/>
          <pc:sldMk cId="835268448" sldId="279"/>
        </pc:sldMkLst>
        <pc:spChg chg="mod">
          <ac:chgData name="Amine Bouziane" userId="2dce7758a953d5e2" providerId="LiveId" clId="{CBFB0067-00A0-4665-B53D-8B8ED9D6F2FA}" dt="2021-03-31T04:26:36.220" v="312" actId="20577"/>
          <ac:spMkLst>
            <pc:docMk/>
            <pc:sldMk cId="835268448" sldId="279"/>
            <ac:spMk id="3" creationId="{E633FEF0-DD2A-4455-8782-701C1BAD01ED}"/>
          </ac:spMkLst>
        </pc:spChg>
        <pc:spChg chg="mod">
          <ac:chgData name="Amine Bouziane" userId="2dce7758a953d5e2" providerId="LiveId" clId="{CBFB0067-00A0-4665-B53D-8B8ED9D6F2FA}" dt="2021-03-31T03:34:33.027" v="261" actId="20577"/>
          <ac:spMkLst>
            <pc:docMk/>
            <pc:sldMk cId="835268448" sldId="279"/>
            <ac:spMk id="10" creationId="{CDC62ADF-B870-498A-B182-BE4CA19648E9}"/>
          </ac:spMkLst>
        </pc:spChg>
        <pc:picChg chg="add del mod">
          <ac:chgData name="Amine Bouziane" userId="2dce7758a953d5e2" providerId="LiveId" clId="{CBFB0067-00A0-4665-B53D-8B8ED9D6F2FA}" dt="2021-03-31T03:25:12.012" v="219" actId="21"/>
          <ac:picMkLst>
            <pc:docMk/>
            <pc:sldMk cId="835268448" sldId="279"/>
            <ac:picMk id="5" creationId="{7F73A134-AB40-4D56-8E5A-BBB5F1CCA7DD}"/>
          </ac:picMkLst>
        </pc:picChg>
        <pc:picChg chg="add del mod">
          <ac:chgData name="Amine Bouziane" userId="2dce7758a953d5e2" providerId="LiveId" clId="{CBFB0067-00A0-4665-B53D-8B8ED9D6F2FA}" dt="2021-03-31T03:25:08.028" v="215"/>
          <ac:picMkLst>
            <pc:docMk/>
            <pc:sldMk cId="835268448" sldId="279"/>
            <ac:picMk id="8" creationId="{23277CEA-1009-4B65-A126-FA7FEE1E494D}"/>
          </ac:picMkLst>
        </pc:picChg>
      </pc:sldChg>
      <pc:sldChg chg="del">
        <pc:chgData name="Amine Bouziane" userId="2dce7758a953d5e2" providerId="LiveId" clId="{CBFB0067-00A0-4665-B53D-8B8ED9D6F2FA}" dt="2021-03-10T18:37:00.765" v="162" actId="47"/>
        <pc:sldMkLst>
          <pc:docMk/>
          <pc:sldMk cId="1727825083" sldId="280"/>
        </pc:sldMkLst>
      </pc:sldChg>
      <pc:sldChg chg="addSp delSp modSp add del mod modAnim">
        <pc:chgData name="Amine Bouziane" userId="2dce7758a953d5e2" providerId="LiveId" clId="{CBFB0067-00A0-4665-B53D-8B8ED9D6F2FA}" dt="2021-03-31T04:21:05.992" v="266" actId="47"/>
        <pc:sldMkLst>
          <pc:docMk/>
          <pc:sldMk cId="3266355764" sldId="280"/>
        </pc:sldMkLst>
        <pc:spChg chg="del">
          <ac:chgData name="Amine Bouziane" userId="2dce7758a953d5e2" providerId="LiveId" clId="{CBFB0067-00A0-4665-B53D-8B8ED9D6F2FA}" dt="2021-03-31T03:37:48.334" v="263" actId="478"/>
          <ac:spMkLst>
            <pc:docMk/>
            <pc:sldMk cId="3266355764" sldId="280"/>
            <ac:spMk id="3" creationId="{E633FEF0-DD2A-4455-8782-701C1BAD01ED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6" creationId="{E0316E53-6A7A-4C04-96BA-1279E5ADBA9F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7" creationId="{28360788-015F-4AFE-82DA-1B67AA982E4A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8" creationId="{8B81D948-68D9-487C-9A6D-733559C35E3C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11" creationId="{E5CDFAA2-F967-4518-BEC4-59AB7A9D4576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12" creationId="{8D7C77DD-38B5-44A7-9246-A44F497E9803}"/>
          </ac:spMkLst>
        </pc:spChg>
        <pc:spChg chg="add mod">
          <ac:chgData name="Amine Bouziane" userId="2dce7758a953d5e2" providerId="LiveId" clId="{CBFB0067-00A0-4665-B53D-8B8ED9D6F2FA}" dt="2021-03-31T03:37:49.152" v="264"/>
          <ac:spMkLst>
            <pc:docMk/>
            <pc:sldMk cId="3266355764" sldId="280"/>
            <ac:spMk id="13" creationId="{841B25BD-3ECB-451B-96C0-6603835D5657}"/>
          </ac:spMkLst>
        </pc:spChg>
        <pc:spChg chg="add mod">
          <ac:chgData name="Amine Bouziane" userId="2dce7758a953d5e2" providerId="LiveId" clId="{CBFB0067-00A0-4665-B53D-8B8ED9D6F2FA}" dt="2021-03-31T04:21:03.838" v="265"/>
          <ac:spMkLst>
            <pc:docMk/>
            <pc:sldMk cId="3266355764" sldId="280"/>
            <ac:spMk id="14" creationId="{302C2913-F70A-46CA-A76E-FE252E462E7C}"/>
          </ac:spMkLst>
        </pc:spChg>
      </pc:sldChg>
      <pc:sldChg chg="del">
        <pc:chgData name="Amine Bouziane" userId="2dce7758a953d5e2" providerId="LiveId" clId="{CBFB0067-00A0-4665-B53D-8B8ED9D6F2FA}" dt="2021-03-10T18:36:45.881" v="160" actId="47"/>
        <pc:sldMkLst>
          <pc:docMk/>
          <pc:sldMk cId="680421193" sldId="281"/>
        </pc:sldMkLst>
      </pc:sldChg>
      <pc:sldChg chg="del">
        <pc:chgData name="Amine Bouziane" userId="2dce7758a953d5e2" providerId="LiveId" clId="{CBFB0067-00A0-4665-B53D-8B8ED9D6F2FA}" dt="2021-03-10T18:36:59.676" v="161" actId="47"/>
        <pc:sldMkLst>
          <pc:docMk/>
          <pc:sldMk cId="1183842236" sldId="282"/>
        </pc:sldMkLst>
      </pc:sldChg>
    </pc:docChg>
  </pc:docChgLst>
  <pc:docChgLst>
    <pc:chgData name="Amine Bouziane" userId="2dce7758a953d5e2" providerId="LiveId" clId="{EBE1BE09-D8E0-47F9-8D08-19FCD51A998A}"/>
    <pc:docChg chg="custSel modSld">
      <pc:chgData name="Amine Bouziane" userId="2dce7758a953d5e2" providerId="LiveId" clId="{EBE1BE09-D8E0-47F9-8D08-19FCD51A998A}" dt="2022-04-26T19:04:43.998" v="29"/>
      <pc:docMkLst>
        <pc:docMk/>
      </pc:docMkLst>
      <pc:sldChg chg="modSp mod">
        <pc:chgData name="Amine Bouziane" userId="2dce7758a953d5e2" providerId="LiveId" clId="{EBE1BE09-D8E0-47F9-8D08-19FCD51A998A}" dt="2022-04-26T19:04:30.165" v="27" actId="20577"/>
        <pc:sldMkLst>
          <pc:docMk/>
          <pc:sldMk cId="4049180503" sldId="257"/>
        </pc:sldMkLst>
        <pc:spChg chg="mod">
          <ac:chgData name="Amine Bouziane" userId="2dce7758a953d5e2" providerId="LiveId" clId="{EBE1BE09-D8E0-47F9-8D08-19FCD51A998A}" dt="2022-04-26T19:04:30.165" v="27" actId="20577"/>
          <ac:spMkLst>
            <pc:docMk/>
            <pc:sldMk cId="4049180503" sldId="257"/>
            <ac:spMk id="28" creationId="{87A6F441-ED74-489A-A19A-778CB233829C}"/>
          </ac:spMkLst>
        </pc:spChg>
      </pc:sldChg>
      <pc:sldChg chg="modSp mod">
        <pc:chgData name="Amine Bouziane" userId="2dce7758a953d5e2" providerId="LiveId" clId="{EBE1BE09-D8E0-47F9-8D08-19FCD51A998A}" dt="2022-04-26T19:04:43.998" v="29"/>
        <pc:sldMkLst>
          <pc:docMk/>
          <pc:sldMk cId="97612708" sldId="262"/>
        </pc:sldMkLst>
        <pc:spChg chg="mod">
          <ac:chgData name="Amine Bouziane" userId="2dce7758a953d5e2" providerId="LiveId" clId="{EBE1BE09-D8E0-47F9-8D08-19FCD51A998A}" dt="2022-04-26T19:04:43.998" v="29"/>
          <ac:spMkLst>
            <pc:docMk/>
            <pc:sldMk cId="97612708" sldId="262"/>
            <ac:spMk id="20" creationId="{BA655F33-4B87-4772-A028-B521BC3EB39E}"/>
          </ac:spMkLst>
        </pc:spChg>
      </pc:sldChg>
      <pc:sldChg chg="modSp mod">
        <pc:chgData name="Amine Bouziane" userId="2dce7758a953d5e2" providerId="LiveId" clId="{EBE1BE09-D8E0-47F9-8D08-19FCD51A998A}" dt="2022-04-26T19:04:38.463" v="28"/>
        <pc:sldMkLst>
          <pc:docMk/>
          <pc:sldMk cId="835268448" sldId="279"/>
        </pc:sldMkLst>
        <pc:spChg chg="mod">
          <ac:chgData name="Amine Bouziane" userId="2dce7758a953d5e2" providerId="LiveId" clId="{EBE1BE09-D8E0-47F9-8D08-19FCD51A998A}" dt="2022-04-26T19:04:38.463" v="28"/>
          <ac:spMkLst>
            <pc:docMk/>
            <pc:sldMk cId="835268448" sldId="279"/>
            <ac:spMk id="2" creationId="{46467F94-FB54-4891-B164-D621C1B18838}"/>
          </ac:spMkLst>
        </pc:spChg>
      </pc:sldChg>
    </pc:docChg>
  </pc:docChgLst>
  <pc:docChgLst>
    <pc:chgData name="Amine Bouziane" userId="2dce7758a953d5e2" providerId="LiveId" clId="{52553A12-05A5-48C1-84DD-9C37370BD6B9}"/>
    <pc:docChg chg="undo custSel addSld delSld modSld sldOrd">
      <pc:chgData name="Amine Bouziane" userId="2dce7758a953d5e2" providerId="LiveId" clId="{52553A12-05A5-48C1-84DD-9C37370BD6B9}" dt="2021-02-16T03:51:44.683" v="908" actId="20577"/>
      <pc:docMkLst>
        <pc:docMk/>
      </pc:docMkLst>
      <pc:sldChg chg="addSp delSp modSp mod">
        <pc:chgData name="Amine Bouziane" userId="2dce7758a953d5e2" providerId="LiveId" clId="{52553A12-05A5-48C1-84DD-9C37370BD6B9}" dt="2021-02-16T03:51:31.982" v="905" actId="20577"/>
        <pc:sldMkLst>
          <pc:docMk/>
          <pc:sldMk cId="4049180503" sldId="257"/>
        </pc:sldMkLst>
        <pc:spChg chg="mod">
          <ac:chgData name="Amine Bouziane" userId="2dce7758a953d5e2" providerId="LiveId" clId="{52553A12-05A5-48C1-84DD-9C37370BD6B9}" dt="2021-02-16T00:39:47.395" v="92" actId="1076"/>
          <ac:spMkLst>
            <pc:docMk/>
            <pc:sldMk cId="4049180503" sldId="257"/>
            <ac:spMk id="2" creationId="{F00522EF-4807-4837-922A-6DCECF28D879}"/>
          </ac:spMkLst>
        </pc:spChg>
        <pc:spChg chg="mod">
          <ac:chgData name="Amine Bouziane" userId="2dce7758a953d5e2" providerId="LiveId" clId="{52553A12-05A5-48C1-84DD-9C37370BD6B9}" dt="2021-02-16T00:39:56.807" v="95" actId="14100"/>
          <ac:spMkLst>
            <pc:docMk/>
            <pc:sldMk cId="4049180503" sldId="257"/>
            <ac:spMk id="3" creationId="{F44F4C57-6950-466B-B0B1-C49046C444A7}"/>
          </ac:spMkLst>
        </pc:spChg>
        <pc:spChg chg="mod">
          <ac:chgData name="Amine Bouziane" userId="2dce7758a953d5e2" providerId="LiveId" clId="{52553A12-05A5-48C1-84DD-9C37370BD6B9}" dt="2021-02-16T03:51:31.982" v="905" actId="20577"/>
          <ac:spMkLst>
            <pc:docMk/>
            <pc:sldMk cId="4049180503" sldId="257"/>
            <ac:spMk id="28" creationId="{87A6F441-ED74-489A-A19A-778CB233829C}"/>
          </ac:spMkLst>
        </pc:spChg>
        <pc:picChg chg="add mod">
          <ac:chgData name="Amine Bouziane" userId="2dce7758a953d5e2" providerId="LiveId" clId="{52553A12-05A5-48C1-84DD-9C37370BD6B9}" dt="2021-02-16T00:39:39.352" v="89" actId="1076"/>
          <ac:picMkLst>
            <pc:docMk/>
            <pc:sldMk cId="4049180503" sldId="257"/>
            <ac:picMk id="5" creationId="{7D1AC7A3-F110-4935-A6DA-97CEE403BFC3}"/>
          </ac:picMkLst>
        </pc:picChg>
        <pc:picChg chg="del">
          <ac:chgData name="Amine Bouziane" userId="2dce7758a953d5e2" providerId="LiveId" clId="{52553A12-05A5-48C1-84DD-9C37370BD6B9}" dt="2021-02-16T00:37:52.558" v="39" actId="478"/>
          <ac:picMkLst>
            <pc:docMk/>
            <pc:sldMk cId="4049180503" sldId="257"/>
            <ac:picMk id="6" creationId="{1440659E-4922-4D1C-B332-1E08958FF0F4}"/>
          </ac:picMkLst>
        </pc:picChg>
      </pc:sldChg>
      <pc:sldChg chg="del">
        <pc:chgData name="Amine Bouziane" userId="2dce7758a953d5e2" providerId="LiveId" clId="{52553A12-05A5-48C1-84DD-9C37370BD6B9}" dt="2021-02-16T00:40:19.326" v="115" actId="47"/>
        <pc:sldMkLst>
          <pc:docMk/>
          <pc:sldMk cId="3226580963" sldId="270"/>
        </pc:sldMkLst>
      </pc:sldChg>
      <pc:sldChg chg="delSp del mod">
        <pc:chgData name="Amine Bouziane" userId="2dce7758a953d5e2" providerId="LiveId" clId="{52553A12-05A5-48C1-84DD-9C37370BD6B9}" dt="2021-02-16T00:40:18.092" v="113" actId="47"/>
        <pc:sldMkLst>
          <pc:docMk/>
          <pc:sldMk cId="1806876309" sldId="275"/>
        </pc:sldMkLst>
        <pc:picChg chg="del">
          <ac:chgData name="Amine Bouziane" userId="2dce7758a953d5e2" providerId="LiveId" clId="{52553A12-05A5-48C1-84DD-9C37370BD6B9}" dt="2021-02-16T00:40:16.906" v="112" actId="478"/>
          <ac:picMkLst>
            <pc:docMk/>
            <pc:sldMk cId="1806876309" sldId="275"/>
            <ac:picMk id="12" creationId="{47C0A2FC-FD49-458F-966C-C1A3F7526963}"/>
          </ac:picMkLst>
        </pc:picChg>
      </pc:sldChg>
      <pc:sldChg chg="del">
        <pc:chgData name="Amine Bouziane" userId="2dce7758a953d5e2" providerId="LiveId" clId="{52553A12-05A5-48C1-84DD-9C37370BD6B9}" dt="2021-02-16T00:40:18.823" v="114" actId="47"/>
        <pc:sldMkLst>
          <pc:docMk/>
          <pc:sldMk cId="2959873754" sldId="276"/>
        </pc:sldMkLst>
      </pc:sldChg>
      <pc:sldChg chg="del">
        <pc:chgData name="Amine Bouziane" userId="2dce7758a953d5e2" providerId="LiveId" clId="{52553A12-05A5-48C1-84DD-9C37370BD6B9}" dt="2021-02-16T00:40:19.727" v="116" actId="47"/>
        <pc:sldMkLst>
          <pc:docMk/>
          <pc:sldMk cId="3713180437" sldId="277"/>
        </pc:sldMkLst>
      </pc:sldChg>
      <pc:sldChg chg="del">
        <pc:chgData name="Amine Bouziane" userId="2dce7758a953d5e2" providerId="LiveId" clId="{52553A12-05A5-48C1-84DD-9C37370BD6B9}" dt="2021-02-16T00:40:20.778" v="117" actId="47"/>
        <pc:sldMkLst>
          <pc:docMk/>
          <pc:sldMk cId="3129176145" sldId="278"/>
        </pc:sldMkLst>
      </pc:sldChg>
      <pc:sldChg chg="addSp delSp modSp mod">
        <pc:chgData name="Amine Bouziane" userId="2dce7758a953d5e2" providerId="LiveId" clId="{52553A12-05A5-48C1-84DD-9C37370BD6B9}" dt="2021-02-16T03:51:40.477" v="907" actId="20577"/>
        <pc:sldMkLst>
          <pc:docMk/>
          <pc:sldMk cId="835268448" sldId="279"/>
        </pc:sldMkLst>
        <pc:spChg chg="mod">
          <ac:chgData name="Amine Bouziane" userId="2dce7758a953d5e2" providerId="LiveId" clId="{52553A12-05A5-48C1-84DD-9C37370BD6B9}" dt="2021-02-16T03:51:40.477" v="907" actId="20577"/>
          <ac:spMkLst>
            <pc:docMk/>
            <pc:sldMk cId="835268448" sldId="279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0:56:02.302" v="461" actId="255"/>
          <ac:spMkLst>
            <pc:docMk/>
            <pc:sldMk cId="835268448" sldId="279"/>
            <ac:spMk id="3" creationId="{E633FEF0-DD2A-4455-8782-701C1BAD01ED}"/>
          </ac:spMkLst>
        </pc:spChg>
        <pc:spChg chg="mod">
          <ac:chgData name="Amine Bouziane" userId="2dce7758a953d5e2" providerId="LiveId" clId="{52553A12-05A5-48C1-84DD-9C37370BD6B9}" dt="2021-02-16T03:40:35.971" v="904" actId="20577"/>
          <ac:spMkLst>
            <pc:docMk/>
            <pc:sldMk cId="835268448" sldId="279"/>
            <ac:spMk id="10" creationId="{CDC62ADF-B870-498A-B182-BE4CA19648E9}"/>
          </ac:spMkLst>
        </pc:spChg>
        <pc:spChg chg="del mod">
          <ac:chgData name="Amine Bouziane" userId="2dce7758a953d5e2" providerId="LiveId" clId="{52553A12-05A5-48C1-84DD-9C37370BD6B9}" dt="2021-02-16T00:40:29.631" v="123" actId="478"/>
          <ac:spMkLst>
            <pc:docMk/>
            <pc:sldMk cId="835268448" sldId="279"/>
            <ac:spMk id="28" creationId="{87A6F441-ED74-489A-A19A-778CB233829C}"/>
          </ac:spMkLst>
        </pc:spChg>
        <pc:graphicFrameChg chg="del modGraphic">
          <ac:chgData name="Amine Bouziane" userId="2dce7758a953d5e2" providerId="LiveId" clId="{52553A12-05A5-48C1-84DD-9C37370BD6B9}" dt="2021-02-16T00:40:27.331" v="121" actId="478"/>
          <ac:graphicFrameMkLst>
            <pc:docMk/>
            <pc:sldMk cId="835268448" sldId="279"/>
            <ac:graphicFrameMk id="5" creationId="{12B8936A-C7BA-47F2-BE16-2B9ADFCE5F84}"/>
          </ac:graphicFrameMkLst>
        </pc:graphicFrameChg>
      </pc:sldChg>
      <pc:sldChg chg="addSp delSp modSp add mod">
        <pc:chgData name="Amine Bouziane" userId="2dce7758a953d5e2" providerId="LiveId" clId="{52553A12-05A5-48C1-84DD-9C37370BD6B9}" dt="2021-02-16T03:51:44.683" v="908" actId="20577"/>
        <pc:sldMkLst>
          <pc:docMk/>
          <pc:sldMk cId="1727825083" sldId="280"/>
        </pc:sldMkLst>
        <pc:spChg chg="mod">
          <ac:chgData name="Amine Bouziane" userId="2dce7758a953d5e2" providerId="LiveId" clId="{52553A12-05A5-48C1-84DD-9C37370BD6B9}" dt="2021-02-16T03:51:44.683" v="908" actId="20577"/>
          <ac:spMkLst>
            <pc:docMk/>
            <pc:sldMk cId="1727825083" sldId="280"/>
            <ac:spMk id="2" creationId="{46467F94-FB54-4891-B164-D621C1B18838}"/>
          </ac:spMkLst>
        </pc:spChg>
        <pc:spChg chg="del mod">
          <ac:chgData name="Amine Bouziane" userId="2dce7758a953d5e2" providerId="LiveId" clId="{52553A12-05A5-48C1-84DD-9C37370BD6B9}" dt="2021-02-16T00:56:23.822" v="464" actId="478"/>
          <ac:spMkLst>
            <pc:docMk/>
            <pc:sldMk cId="1727825083" sldId="280"/>
            <ac:spMk id="3" creationId="{E633FEF0-DD2A-4455-8782-701C1BAD01ED}"/>
          </ac:spMkLst>
        </pc:spChg>
        <pc:spChg chg="add mod">
          <ac:chgData name="Amine Bouziane" userId="2dce7758a953d5e2" providerId="LiveId" clId="{52553A12-05A5-48C1-84DD-9C37370BD6B9}" dt="2021-02-16T03:39:28.271" v="880" actId="1076"/>
          <ac:spMkLst>
            <pc:docMk/>
            <pc:sldMk cId="1727825083" sldId="280"/>
            <ac:spMk id="4" creationId="{D4D9C59C-1D69-45A5-809E-1305EB55C69D}"/>
          </ac:spMkLst>
        </pc:spChg>
        <pc:spChg chg="add mod">
          <ac:chgData name="Amine Bouziane" userId="2dce7758a953d5e2" providerId="LiveId" clId="{52553A12-05A5-48C1-84DD-9C37370BD6B9}" dt="2021-02-16T03:39:38.464" v="885" actId="1076"/>
          <ac:spMkLst>
            <pc:docMk/>
            <pc:sldMk cId="1727825083" sldId="280"/>
            <ac:spMk id="8" creationId="{4F7FA2D3-3BEB-4616-89F9-5EDC54CFB6CF}"/>
          </ac:spMkLst>
        </pc:spChg>
        <pc:spChg chg="mod">
          <ac:chgData name="Amine Bouziane" userId="2dce7758a953d5e2" providerId="LiveId" clId="{52553A12-05A5-48C1-84DD-9C37370BD6B9}" dt="2021-02-16T00:56:58.391" v="488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addSp delSp modSp add mod ord">
        <pc:chgData name="Amine Bouziane" userId="2dce7758a953d5e2" providerId="LiveId" clId="{52553A12-05A5-48C1-84DD-9C37370BD6B9}" dt="2021-02-16T03:51:36.517" v="906" actId="20577"/>
        <pc:sldMkLst>
          <pc:docMk/>
          <pc:sldMk cId="680421193" sldId="281"/>
        </pc:sldMkLst>
        <pc:spChg chg="mod">
          <ac:chgData name="Amine Bouziane" userId="2dce7758a953d5e2" providerId="LiveId" clId="{52553A12-05A5-48C1-84DD-9C37370BD6B9}" dt="2021-02-16T03:51:36.517" v="906" actId="20577"/>
          <ac:spMkLst>
            <pc:docMk/>
            <pc:sldMk cId="680421193" sldId="281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1:13:59.843" v="647" actId="478"/>
          <ac:spMkLst>
            <pc:docMk/>
            <pc:sldMk cId="680421193" sldId="281"/>
            <ac:spMk id="3" creationId="{24D42ED9-8C5B-4CF1-A655-D67913B779B4}"/>
          </ac:spMkLst>
        </pc:spChg>
        <pc:spChg chg="mod">
          <ac:chgData name="Amine Bouziane" userId="2dce7758a953d5e2" providerId="LiveId" clId="{52553A12-05A5-48C1-84DD-9C37370BD6B9}" dt="2021-02-16T01:20:44.126" v="731" actId="1076"/>
          <ac:spMkLst>
            <pc:docMk/>
            <pc:sldMk cId="680421193" sldId="281"/>
            <ac:spMk id="4" creationId="{D4D9C59C-1D69-45A5-809E-1305EB55C69D}"/>
          </ac:spMkLst>
        </pc:spChg>
        <pc:spChg chg="add del mod ord">
          <ac:chgData name="Amine Bouziane" userId="2dce7758a953d5e2" providerId="LiveId" clId="{52553A12-05A5-48C1-84DD-9C37370BD6B9}" dt="2021-02-16T01:18:30.694" v="705" actId="478"/>
          <ac:spMkLst>
            <pc:docMk/>
            <pc:sldMk cId="680421193" sldId="281"/>
            <ac:spMk id="5" creationId="{4ED7EDBF-EDA0-4FDE-BF1D-D4B5BCF18300}"/>
          </ac:spMkLst>
        </pc:spChg>
        <pc:spChg chg="add del mod ord">
          <ac:chgData name="Amine Bouziane" userId="2dce7758a953d5e2" providerId="LiveId" clId="{52553A12-05A5-48C1-84DD-9C37370BD6B9}" dt="2021-02-16T01:22:03.710" v="809" actId="478"/>
          <ac:spMkLst>
            <pc:docMk/>
            <pc:sldMk cId="680421193" sldId="281"/>
            <ac:spMk id="6" creationId="{01CF520D-8D5C-4205-B165-EF9451DDC993}"/>
          </ac:spMkLst>
        </pc:spChg>
        <pc:spChg chg="add mod">
          <ac:chgData name="Amine Bouziane" userId="2dce7758a953d5e2" providerId="LiveId" clId="{52553A12-05A5-48C1-84DD-9C37370BD6B9}" dt="2021-02-16T01:21:41.389" v="807" actId="1076"/>
          <ac:spMkLst>
            <pc:docMk/>
            <pc:sldMk cId="680421193" sldId="281"/>
            <ac:spMk id="7" creationId="{E3CEFC00-A4C8-472E-9050-52AF6CC193D4}"/>
          </ac:spMkLst>
        </pc:spChg>
        <pc:spChg chg="add mod">
          <ac:chgData name="Amine Bouziane" userId="2dce7758a953d5e2" providerId="LiveId" clId="{52553A12-05A5-48C1-84DD-9C37370BD6B9}" dt="2021-02-16T01:21:54.812" v="808" actId="1038"/>
          <ac:spMkLst>
            <pc:docMk/>
            <pc:sldMk cId="680421193" sldId="281"/>
            <ac:spMk id="8" creationId="{2E33944A-4995-4A42-856E-2B080650AD07}"/>
          </ac:spMkLst>
        </pc:spChg>
        <pc:spChg chg="add del mod">
          <ac:chgData name="Amine Bouziane" userId="2dce7758a953d5e2" providerId="LiveId" clId="{52553A12-05A5-48C1-84DD-9C37370BD6B9}" dt="2021-02-16T01:16:15.691" v="675" actId="478"/>
          <ac:spMkLst>
            <pc:docMk/>
            <pc:sldMk cId="680421193" sldId="281"/>
            <ac:spMk id="10" creationId="{CDC62ADF-B870-498A-B182-BE4CA19648E9}"/>
          </ac:spMkLst>
        </pc:spChg>
        <pc:spChg chg="add mod">
          <ac:chgData name="Amine Bouziane" userId="2dce7758a953d5e2" providerId="LiveId" clId="{52553A12-05A5-48C1-84DD-9C37370BD6B9}" dt="2021-02-16T01:21:01.225" v="756" actId="1038"/>
          <ac:spMkLst>
            <pc:docMk/>
            <pc:sldMk cId="680421193" sldId="281"/>
            <ac:spMk id="11" creationId="{5093FC07-14A5-4C65-AE14-D678F154F4C6}"/>
          </ac:spMkLst>
        </pc:spChg>
        <pc:spChg chg="add mod">
          <ac:chgData name="Amine Bouziane" userId="2dce7758a953d5e2" providerId="LiveId" clId="{52553A12-05A5-48C1-84DD-9C37370BD6B9}" dt="2021-02-16T01:21:07.500" v="779" actId="1036"/>
          <ac:spMkLst>
            <pc:docMk/>
            <pc:sldMk cId="680421193" sldId="281"/>
            <ac:spMk id="12" creationId="{8EC12507-184A-4CEE-8CA7-A476B3A096D4}"/>
          </ac:spMkLst>
        </pc:spChg>
        <pc:spChg chg="add mod">
          <ac:chgData name="Amine Bouziane" userId="2dce7758a953d5e2" providerId="LiveId" clId="{52553A12-05A5-48C1-84DD-9C37370BD6B9}" dt="2021-02-16T01:21:18.877" v="795" actId="1038"/>
          <ac:spMkLst>
            <pc:docMk/>
            <pc:sldMk cId="680421193" sldId="281"/>
            <ac:spMk id="13" creationId="{7494A9C7-3ED8-4443-A4EA-4AF237DAC8BB}"/>
          </ac:spMkLst>
        </pc:spChg>
        <pc:picChg chg="del">
          <ac:chgData name="Amine Bouziane" userId="2dce7758a953d5e2" providerId="LiveId" clId="{52553A12-05A5-48C1-84DD-9C37370BD6B9}" dt="2021-02-16T01:16:16.494" v="676" actId="478"/>
          <ac:picMkLst>
            <pc:docMk/>
            <pc:sldMk cId="680421193" sldId="281"/>
            <ac:picMk id="9" creationId="{C3D021E2-A1CE-48B3-A030-3BADDBE92A91}"/>
          </ac:picMkLst>
        </pc:picChg>
      </pc:sldChg>
      <pc:sldChg chg="new del">
        <pc:chgData name="Amine Bouziane" userId="2dce7758a953d5e2" providerId="LiveId" clId="{52553A12-05A5-48C1-84DD-9C37370BD6B9}" dt="2021-02-16T01:08:48.518" v="518" actId="47"/>
        <pc:sldMkLst>
          <pc:docMk/>
          <pc:sldMk cId="2316616708" sldId="281"/>
        </pc:sldMkLst>
      </pc:sldChg>
    </pc:docChg>
  </pc:docChgLst>
  <pc:docChgLst>
    <pc:chgData name="Amine Bouziane" userId="2dce7758a953d5e2" providerId="LiveId" clId="{8EE1138A-CD4D-41BF-8006-473C95ECB0B5}"/>
    <pc:docChg chg="addSld modSld sldOrd">
      <pc:chgData name="Amine Bouziane" userId="2dce7758a953d5e2" providerId="LiveId" clId="{8EE1138A-CD4D-41BF-8006-473C95ECB0B5}" dt="2021-03-10T18:26:47.982" v="36"/>
      <pc:docMkLst>
        <pc:docMk/>
      </pc:docMkLst>
      <pc:sldChg chg="modSp mod">
        <pc:chgData name="Amine Bouziane" userId="2dce7758a953d5e2" providerId="LiveId" clId="{8EE1138A-CD4D-41BF-8006-473C95ECB0B5}" dt="2021-03-10T18:26:38.626" v="31" actId="20577"/>
        <pc:sldMkLst>
          <pc:docMk/>
          <pc:sldMk cId="4049180503" sldId="257"/>
        </pc:sldMkLst>
        <pc:spChg chg="mod">
          <ac:chgData name="Amine Bouziane" userId="2dce7758a953d5e2" providerId="LiveId" clId="{8EE1138A-CD4D-41BF-8006-473C95ECB0B5}" dt="2021-03-10T18:26:38.626" v="31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ord">
        <pc:chgData name="Amine Bouziane" userId="2dce7758a953d5e2" providerId="LiveId" clId="{8EE1138A-CD4D-41BF-8006-473C95ECB0B5}" dt="2021-03-10T18:26:47.982" v="36"/>
        <pc:sldMkLst>
          <pc:docMk/>
          <pc:sldMk cId="835268448" sldId="279"/>
        </pc:sldMkLst>
      </pc:sldChg>
      <pc:sldChg chg="add">
        <pc:chgData name="Amine Bouziane" userId="2dce7758a953d5e2" providerId="LiveId" clId="{8EE1138A-CD4D-41BF-8006-473C95ECB0B5}" dt="2021-03-10T18:26:45.057" v="32"/>
        <pc:sldMkLst>
          <pc:docMk/>
          <pc:sldMk cId="1183842236" sldId="282"/>
        </pc:sldMkLst>
      </pc:sldChg>
    </pc:docChg>
  </pc:docChgLst>
  <pc:docChgLst>
    <pc:chgData name="Amine Bouziane" userId="2dce7758a953d5e2" providerId="LiveId" clId="{07DD8168-685B-49B9-A21E-75AF8A6740F6}"/>
    <pc:docChg chg="undo custSel addSld delSld modSld">
      <pc:chgData name="Amine Bouziane" userId="2dce7758a953d5e2" providerId="LiveId" clId="{07DD8168-685B-49B9-A21E-75AF8A6740F6}" dt="2021-02-02T15:45:20.290" v="183" actId="20577"/>
      <pc:docMkLst>
        <pc:docMk/>
      </pc:docMkLst>
      <pc:sldChg chg="modSp mod">
        <pc:chgData name="Amine Bouziane" userId="2dce7758a953d5e2" providerId="LiveId" clId="{07DD8168-685B-49B9-A21E-75AF8A6740F6}" dt="2021-02-02T15:24:58.116" v="4" actId="20577"/>
        <pc:sldMkLst>
          <pc:docMk/>
          <pc:sldMk cId="4049180503" sldId="257"/>
        </pc:sldMkLst>
        <pc:spChg chg="mod">
          <ac:chgData name="Amine Bouziane" userId="2dce7758a953d5e2" providerId="LiveId" clId="{07DD8168-685B-49B9-A21E-75AF8A6740F6}" dt="2021-02-02T15:24:58.116" v="4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07DD8168-685B-49B9-A21E-75AF8A6740F6}" dt="2021-02-02T15:25:01.383" v="5" actId="47"/>
        <pc:sldMkLst>
          <pc:docMk/>
          <pc:sldMk cId="1232212674" sldId="266"/>
        </pc:sldMkLst>
      </pc:sldChg>
      <pc:sldChg chg="del">
        <pc:chgData name="Amine Bouziane" userId="2dce7758a953d5e2" providerId="LiveId" clId="{07DD8168-685B-49B9-A21E-75AF8A6740F6}" dt="2021-02-02T15:25:02.127" v="7" actId="47"/>
        <pc:sldMkLst>
          <pc:docMk/>
          <pc:sldMk cId="2353856984" sldId="267"/>
        </pc:sldMkLst>
      </pc:sldChg>
      <pc:sldChg chg="del">
        <pc:chgData name="Amine Bouziane" userId="2dce7758a953d5e2" providerId="LiveId" clId="{07DD8168-685B-49B9-A21E-75AF8A6740F6}" dt="2021-02-02T15:25:01.889" v="6" actId="47"/>
        <pc:sldMkLst>
          <pc:docMk/>
          <pc:sldMk cId="427724479" sldId="268"/>
        </pc:sldMkLst>
      </pc:sldChg>
      <pc:sldChg chg="del">
        <pc:chgData name="Amine Bouziane" userId="2dce7758a953d5e2" providerId="LiveId" clId="{07DD8168-685B-49B9-A21E-75AF8A6740F6}" dt="2021-02-02T15:25:02.415" v="8" actId="47"/>
        <pc:sldMkLst>
          <pc:docMk/>
          <pc:sldMk cId="343362912" sldId="269"/>
        </pc:sldMkLst>
      </pc:sldChg>
      <pc:sldChg chg="addSp modSp add del mod">
        <pc:chgData name="Amine Bouziane" userId="2dce7758a953d5e2" providerId="LiveId" clId="{07DD8168-685B-49B9-A21E-75AF8A6740F6}" dt="2021-02-02T15:41:08.009" v="139" actId="113"/>
        <pc:sldMkLst>
          <pc:docMk/>
          <pc:sldMk cId="3226580963" sldId="270"/>
        </pc:sldMkLst>
        <pc:spChg chg="mod">
          <ac:chgData name="Amine Bouziane" userId="2dce7758a953d5e2" providerId="LiveId" clId="{07DD8168-685B-49B9-A21E-75AF8A6740F6}" dt="2021-02-02T15:39:02.265" v="86" actId="20577"/>
          <ac:spMkLst>
            <pc:docMk/>
            <pc:sldMk cId="3226580963" sldId="270"/>
            <ac:spMk id="10" creationId="{CDC62ADF-B870-498A-B182-BE4CA19648E9}"/>
          </ac:spMkLst>
        </pc:spChg>
        <pc:graphicFrameChg chg="add mod modGraphic">
          <ac:chgData name="Amine Bouziane" userId="2dce7758a953d5e2" providerId="LiveId" clId="{07DD8168-685B-49B9-A21E-75AF8A6740F6}" dt="2021-02-02T15:41:08.009" v="139" actId="113"/>
          <ac:graphicFrameMkLst>
            <pc:docMk/>
            <pc:sldMk cId="3226580963" sldId="270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3.192" v="10" actId="47"/>
        <pc:sldMkLst>
          <pc:docMk/>
          <pc:sldMk cId="1110132706" sldId="271"/>
        </pc:sldMkLst>
      </pc:sldChg>
      <pc:sldChg chg="del">
        <pc:chgData name="Amine Bouziane" userId="2dce7758a953d5e2" providerId="LiveId" clId="{07DD8168-685B-49B9-A21E-75AF8A6740F6}" dt="2021-02-02T15:25:06.550" v="15" actId="47"/>
        <pc:sldMkLst>
          <pc:docMk/>
          <pc:sldMk cId="263576627" sldId="272"/>
        </pc:sldMkLst>
      </pc:sldChg>
      <pc:sldChg chg="del">
        <pc:chgData name="Amine Bouziane" userId="2dce7758a953d5e2" providerId="LiveId" clId="{07DD8168-685B-49B9-A21E-75AF8A6740F6}" dt="2021-02-02T15:25:03.669" v="11" actId="47"/>
        <pc:sldMkLst>
          <pc:docMk/>
          <pc:sldMk cId="496271004" sldId="273"/>
        </pc:sldMkLst>
      </pc:sldChg>
      <pc:sldChg chg="del">
        <pc:chgData name="Amine Bouziane" userId="2dce7758a953d5e2" providerId="LiveId" clId="{07DD8168-685B-49B9-A21E-75AF8A6740F6}" dt="2021-02-02T15:25:04.231" v="12" actId="47"/>
        <pc:sldMkLst>
          <pc:docMk/>
          <pc:sldMk cId="2413705211" sldId="274"/>
        </pc:sldMkLst>
      </pc:sldChg>
      <pc:sldChg chg="addSp delSp modSp mod">
        <pc:chgData name="Amine Bouziane" userId="2dce7758a953d5e2" providerId="LiveId" clId="{07DD8168-685B-49B9-A21E-75AF8A6740F6}" dt="2021-02-02T15:32:25.906" v="63" actId="14100"/>
        <pc:sldMkLst>
          <pc:docMk/>
          <pc:sldMk cId="1806876309" sldId="275"/>
        </pc:sldMkLst>
        <pc:spChg chg="del">
          <ac:chgData name="Amine Bouziane" userId="2dce7758a953d5e2" providerId="LiveId" clId="{07DD8168-685B-49B9-A21E-75AF8A6740F6}" dt="2021-02-02T15:28:14.627" v="18" actId="478"/>
          <ac:spMkLst>
            <pc:docMk/>
            <pc:sldMk cId="1806876309" sldId="275"/>
            <ac:spMk id="4" creationId="{863255AA-7A8E-41E3-AB5A-801EEBC2AA5A}"/>
          </ac:spMkLst>
        </pc:spChg>
        <pc:spChg chg="del">
          <ac:chgData name="Amine Bouziane" userId="2dce7758a953d5e2" providerId="LiveId" clId="{07DD8168-685B-49B9-A21E-75AF8A6740F6}" dt="2021-02-02T15:29:55.516" v="51" actId="478"/>
          <ac:spMkLst>
            <pc:docMk/>
            <pc:sldMk cId="1806876309" sldId="275"/>
            <ac:spMk id="10" creationId="{CDC62ADF-B870-498A-B182-BE4CA19648E9}"/>
          </ac:spMkLst>
        </pc:spChg>
        <pc:spChg chg="del mod">
          <ac:chgData name="Amine Bouziane" userId="2dce7758a953d5e2" providerId="LiveId" clId="{07DD8168-685B-49B9-A21E-75AF8A6740F6}" dt="2021-02-02T15:32:22.562" v="62" actId="478"/>
          <ac:spMkLst>
            <pc:docMk/>
            <pc:sldMk cId="1806876309" sldId="275"/>
            <ac:spMk id="28" creationId="{87A6F441-ED74-489A-A19A-778CB233829C}"/>
          </ac:spMkLst>
        </pc:spChg>
        <pc:graphicFrameChg chg="add del mod">
          <ac:chgData name="Amine Bouziane" userId="2dce7758a953d5e2" providerId="LiveId" clId="{07DD8168-685B-49B9-A21E-75AF8A6740F6}" dt="2021-02-02T15:28:23.247" v="24"/>
          <ac:graphicFrameMkLst>
            <pc:docMk/>
            <pc:sldMk cId="1806876309" sldId="275"/>
            <ac:graphicFrameMk id="2" creationId="{80081287-16B1-4BF9-8BC8-B82B1E9C7DF3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8:29.913" v="27" actId="478"/>
          <ac:graphicFrameMkLst>
            <pc:docMk/>
            <pc:sldMk cId="1806876309" sldId="275"/>
            <ac:graphicFrameMk id="3" creationId="{13E3FA89-AE86-405A-9F66-1D15365960F9}"/>
          </ac:graphicFrameMkLst>
        </pc:graphicFrameChg>
        <pc:graphicFrameChg chg="add del mod">
          <ac:chgData name="Amine Bouziane" userId="2dce7758a953d5e2" providerId="LiveId" clId="{07DD8168-685B-49B9-A21E-75AF8A6740F6}" dt="2021-02-02T15:28:50.882" v="39"/>
          <ac:graphicFrameMkLst>
            <pc:docMk/>
            <pc:sldMk cId="1806876309" sldId="275"/>
            <ac:graphicFrameMk id="5" creationId="{188AD2BF-DB55-461C-8FF0-8F34BE812FFB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9:07.529" v="43"/>
          <ac:graphicFrameMkLst>
            <pc:docMk/>
            <pc:sldMk cId="1806876309" sldId="275"/>
            <ac:graphicFrameMk id="6" creationId="{A2569AAA-1569-4597-ABAA-1BF4FAB9E333}"/>
          </ac:graphicFrameMkLst>
        </pc:graphicFrameChg>
        <pc:graphicFrameChg chg="add del mod">
          <ac:chgData name="Amine Bouziane" userId="2dce7758a953d5e2" providerId="LiveId" clId="{07DD8168-685B-49B9-A21E-75AF8A6740F6}" dt="2021-02-02T15:29:47.674" v="47"/>
          <ac:graphicFrameMkLst>
            <pc:docMk/>
            <pc:sldMk cId="1806876309" sldId="275"/>
            <ac:graphicFrameMk id="7" creationId="{94AEE42F-0922-45B0-8575-4C94BD80CA92}"/>
          </ac:graphicFrameMkLst>
        </pc:graphicFrameChg>
        <pc:graphicFrameChg chg="add del mod">
          <ac:chgData name="Amine Bouziane" userId="2dce7758a953d5e2" providerId="LiveId" clId="{07DD8168-685B-49B9-A21E-75AF8A6740F6}" dt="2021-02-02T15:30:21.607" v="55"/>
          <ac:graphicFrameMkLst>
            <pc:docMk/>
            <pc:sldMk cId="1806876309" sldId="275"/>
            <ac:graphicFrameMk id="11" creationId="{83C6948F-4D9F-4D21-A310-B97ABEB80F9D}"/>
          </ac:graphicFrameMkLst>
        </pc:graphicFrameChg>
        <pc:picChg chg="add del mod">
          <ac:chgData name="Amine Bouziane" userId="2dce7758a953d5e2" providerId="LiveId" clId="{07DD8168-685B-49B9-A21E-75AF8A6740F6}" dt="2021-02-02T15:30:16.196" v="53" actId="478"/>
          <ac:picMkLst>
            <pc:docMk/>
            <pc:sldMk cId="1806876309" sldId="275"/>
            <ac:picMk id="8" creationId="{9C1476CD-433D-402F-95CA-24C3B30E02E4}"/>
          </ac:picMkLst>
        </pc:picChg>
        <pc:picChg chg="del">
          <ac:chgData name="Amine Bouziane" userId="2dce7758a953d5e2" providerId="LiveId" clId="{07DD8168-685B-49B9-A21E-75AF8A6740F6}" dt="2021-02-02T15:29:54.815" v="50" actId="478"/>
          <ac:picMkLst>
            <pc:docMk/>
            <pc:sldMk cId="1806876309" sldId="275"/>
            <ac:picMk id="9" creationId="{C3D021E2-A1CE-48B3-A030-3BADDBE92A91}"/>
          </ac:picMkLst>
        </pc:picChg>
        <pc:picChg chg="add mod">
          <ac:chgData name="Amine Bouziane" userId="2dce7758a953d5e2" providerId="LiveId" clId="{07DD8168-685B-49B9-A21E-75AF8A6740F6}" dt="2021-02-02T15:32:25.906" v="63" actId="14100"/>
          <ac:picMkLst>
            <pc:docMk/>
            <pc:sldMk cId="1806876309" sldId="275"/>
            <ac:picMk id="12" creationId="{47C0A2FC-FD49-458F-966C-C1A3F7526963}"/>
          </ac:picMkLst>
        </pc:picChg>
      </pc:sldChg>
      <pc:sldChg chg="addSp delSp modSp add mod">
        <pc:chgData name="Amine Bouziane" userId="2dce7758a953d5e2" providerId="LiveId" clId="{07DD8168-685B-49B9-A21E-75AF8A6740F6}" dt="2021-02-02T15:34:37.925" v="73" actId="478"/>
        <pc:sldMkLst>
          <pc:docMk/>
          <pc:sldMk cId="2959873754" sldId="276"/>
        </pc:sldMkLst>
        <pc:graphicFrameChg chg="add mod modGraphic">
          <ac:chgData name="Amine Bouziane" userId="2dce7758a953d5e2" providerId="LiveId" clId="{07DD8168-685B-49B9-A21E-75AF8A6740F6}" dt="2021-02-02T15:34:29.410" v="70" actId="14734"/>
          <ac:graphicFrameMkLst>
            <pc:docMk/>
            <pc:sldMk cId="2959873754" sldId="276"/>
            <ac:graphicFrameMk id="2" creationId="{C9068C16-1DB9-4E96-BD20-BE3CD819CAB6}"/>
          </ac:graphicFrameMkLst>
        </pc:graphicFrameChg>
        <pc:graphicFrameChg chg="add del mod">
          <ac:chgData name="Amine Bouziane" userId="2dce7758a953d5e2" providerId="LiveId" clId="{07DD8168-685B-49B9-A21E-75AF8A6740F6}" dt="2021-02-02T15:34:37.925" v="73" actId="478"/>
          <ac:graphicFrameMkLst>
            <pc:docMk/>
            <pc:sldMk cId="2959873754" sldId="276"/>
            <ac:graphicFrameMk id="4" creationId="{D2F876E5-FA29-462B-A6D0-97019098AFFD}"/>
          </ac:graphicFrameMkLst>
        </pc:graphicFrameChg>
        <pc:picChg chg="del">
          <ac:chgData name="Amine Bouziane" userId="2dce7758a953d5e2" providerId="LiveId" clId="{07DD8168-685B-49B9-A21E-75AF8A6740F6}" dt="2021-02-02T15:34:02.529" v="65" actId="478"/>
          <ac:picMkLst>
            <pc:docMk/>
            <pc:sldMk cId="2959873754" sldId="276"/>
            <ac:picMk id="12" creationId="{47C0A2FC-FD49-458F-966C-C1A3F7526963}"/>
          </ac:picMkLst>
        </pc:picChg>
      </pc:sldChg>
      <pc:sldChg chg="del">
        <pc:chgData name="Amine Bouziane" userId="2dce7758a953d5e2" providerId="LiveId" clId="{07DD8168-685B-49B9-A21E-75AF8A6740F6}" dt="2021-02-02T15:25:05.014" v="13" actId="47"/>
        <pc:sldMkLst>
          <pc:docMk/>
          <pc:sldMk cId="3514064724" sldId="276"/>
        </pc:sldMkLst>
      </pc:sldChg>
      <pc:sldChg chg="del">
        <pc:chgData name="Amine Bouziane" userId="2dce7758a953d5e2" providerId="LiveId" clId="{07DD8168-685B-49B9-A21E-75AF8A6740F6}" dt="2021-02-02T15:25:05.996" v="14" actId="47"/>
        <pc:sldMkLst>
          <pc:docMk/>
          <pc:sldMk cId="2161230854" sldId="277"/>
        </pc:sldMkLst>
      </pc:sldChg>
      <pc:sldChg chg="modSp add mod">
        <pc:chgData name="Amine Bouziane" userId="2dce7758a953d5e2" providerId="LiveId" clId="{07DD8168-685B-49B9-A21E-75AF8A6740F6}" dt="2021-02-02T15:40:45.585" v="137" actId="12385"/>
        <pc:sldMkLst>
          <pc:docMk/>
          <pc:sldMk cId="3713180437" sldId="277"/>
        </pc:sldMkLst>
        <pc:graphicFrameChg chg="modGraphic">
          <ac:chgData name="Amine Bouziane" userId="2dce7758a953d5e2" providerId="LiveId" clId="{07DD8168-685B-49B9-A21E-75AF8A6740F6}" dt="2021-02-02T15:40:45.585" v="137" actId="12385"/>
          <ac:graphicFrameMkLst>
            <pc:docMk/>
            <pc:sldMk cId="3713180437" sldId="277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012" v="16" actId="47"/>
        <pc:sldMkLst>
          <pc:docMk/>
          <pc:sldMk cId="1060975783" sldId="278"/>
        </pc:sldMkLst>
      </pc:sldChg>
      <pc:sldChg chg="modSp add mod">
        <pc:chgData name="Amine Bouziane" userId="2dce7758a953d5e2" providerId="LiveId" clId="{07DD8168-685B-49B9-A21E-75AF8A6740F6}" dt="2021-02-02T15:45:20.290" v="183" actId="20577"/>
        <pc:sldMkLst>
          <pc:docMk/>
          <pc:sldMk cId="3129176145" sldId="278"/>
        </pc:sldMkLst>
        <pc:spChg chg="mod">
          <ac:chgData name="Amine Bouziane" userId="2dce7758a953d5e2" providerId="LiveId" clId="{07DD8168-685B-49B9-A21E-75AF8A6740F6}" dt="2021-02-02T15:44:01.256" v="142" actId="20577"/>
          <ac:spMkLst>
            <pc:docMk/>
            <pc:sldMk cId="3129176145" sldId="278"/>
            <ac:spMk id="10" creationId="{CDC62ADF-B870-498A-B182-BE4CA19648E9}"/>
          </ac:spMkLst>
        </pc:spChg>
        <pc:graphicFrameChg chg="modGraphic">
          <ac:chgData name="Amine Bouziane" userId="2dce7758a953d5e2" providerId="LiveId" clId="{07DD8168-685B-49B9-A21E-75AF8A6740F6}" dt="2021-02-02T15:45:20.290" v="183" actId="20577"/>
          <ac:graphicFrameMkLst>
            <pc:docMk/>
            <pc:sldMk cId="3129176145" sldId="278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534" v="17" actId="47"/>
        <pc:sldMkLst>
          <pc:docMk/>
          <pc:sldMk cId="279699940" sldId="279"/>
        </pc:sldMkLst>
      </pc:sldChg>
      <pc:sldChg chg="modSp add mod">
        <pc:chgData name="Amine Bouziane" userId="2dce7758a953d5e2" providerId="LiveId" clId="{07DD8168-685B-49B9-A21E-75AF8A6740F6}" dt="2021-02-02T15:44:04.579" v="144" actId="20577"/>
        <pc:sldMkLst>
          <pc:docMk/>
          <pc:sldMk cId="835268448" sldId="279"/>
        </pc:sldMkLst>
        <pc:spChg chg="mod">
          <ac:chgData name="Amine Bouziane" userId="2dce7758a953d5e2" providerId="LiveId" clId="{07DD8168-685B-49B9-A21E-75AF8A6740F6}" dt="2021-02-02T15:44:04.579" v="144" actId="20577"/>
          <ac:spMkLst>
            <pc:docMk/>
            <pc:sldMk cId="835268448" sldId="279"/>
            <ac:spMk id="10" creationId="{CDC62ADF-B870-498A-B182-BE4CA19648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82EB8-21F8-4263-884D-1A8C3693768A}" type="datetimeFigureOut">
              <a:rPr lang="fr-FR" smtClean="0"/>
              <a:t>06/09/2024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06C67-799D-45D6-AD59-6819A6E4AE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40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28977-A7D4-4937-AB76-C62FDB53E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3DC84D-BD81-4839-97A9-5E135D400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6F5714-8E45-4F17-9D05-CEA44EE6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C3803-BFC3-4A15-9660-19B4D8CC824C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567272-8D6B-4154-A18B-033F18EE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861079-CA55-4DF3-BE1D-3CF0393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05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C3402-6E75-4B63-B943-A368A1D2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A9A146-7990-49BB-84ED-386C9681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7F4FD7-4D31-4313-A6CA-4B462758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A41F-707D-47C3-86BD-2279FCE72839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745767-0994-4255-BD91-55A743DE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16E2D8-5856-476A-8B3C-C78DB852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74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2E177-3B5C-4F57-8484-9CF5A943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0C8163-6DFF-4D15-9C2A-B78C8D35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C4F6D-56E4-4019-A7D7-F3311C65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38BC-12F2-46B5-9FF7-2C5C77CF2474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C0BABC-FFD5-4EC4-A985-4A71B1A1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912A96-54FA-49C6-8D7E-E5656C7C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11AE2-F6B6-48DB-8F7D-0ED0ADE9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D8758F-0BFA-44ED-A643-53C1DF70D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9FE903-8E7B-4FA3-B9B6-0158B6931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21F376-F324-41AF-8195-7B5BF6DD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E42BA-62A5-4924-B141-A777BA8700D7}" type="datetime1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AD7608-0D08-44B4-9217-31775A52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3F059D-2327-4B7C-9DAE-8B760DCC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582C7-18D2-4674-84BC-A77E5316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9F4ADE-0748-468E-9AE6-9DD06EE59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97D16D-D5B5-4893-8F4F-33DF70286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17B537-CEF0-4E82-9EC0-AA85EBCF8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225238-10F5-4741-A95D-5A0209C12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5C06C7-F327-4557-B0C0-46368A66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8D930-8F0D-4C0B-9ECD-460047C998DD}" type="datetime1">
              <a:rPr lang="fr-FR" smtClean="0"/>
              <a:t>06/09/2024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7279534-E4F1-4469-AA83-06FC6950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CFF493-B01A-48FC-BD58-BD189428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98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C5BE7-1382-4A64-82DA-E35ADD1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C91916-F708-4BF5-9222-CB34C7C98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DFB8-574B-40E0-A547-46DE01C5CED3}" type="datetime1">
              <a:rPr lang="fr-FR" smtClean="0"/>
              <a:t>06/09/2024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2F5C6E-6584-4CE1-A971-4131B09B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F0A4DB-E1B0-4F27-9311-E8B193A5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78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AD3599C-E337-482A-8050-855021C9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FD02-01B1-4E58-8C7C-A029BD5BED60}" type="datetime1">
              <a:rPr lang="fr-FR" smtClean="0"/>
              <a:t>06/09/2024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09A11F-2E91-46B4-A076-7BE65060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26A27-6E3C-4A4A-BDF6-777C360B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25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FB680-CE41-4DFE-96A3-CB6CC666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D7C2B-5A0F-4A26-B6BF-4634BF641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A9CCBE-E15B-4B5F-948C-2BEF3E528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45F316-1A22-4FCD-8095-FA88D87A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5440-2FE2-49A3-B281-826C198770D7}" type="datetime1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3C5DC9-7C13-4780-9D93-2B0B0688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BE34C7-278A-498A-ABAB-A2622A1E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56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C4BAEF-1D41-4B5E-ADF1-C27FAE2F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AECE49-7404-44F7-87D5-479BCA0AB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F9B85C-3023-4080-977D-85F5B24C5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15AC0F-188C-4B8B-A83E-B4797D18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199C-D57E-4DA7-8EF2-C03A0C403868}" type="datetime1">
              <a:rPr lang="fr-FR" smtClean="0"/>
              <a:t>06/09/2024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6A634E-C263-4EDD-B977-A4B3BEB5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B805A7-15E2-47BE-858B-D4E7B0A4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00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9E6E2-5FCB-4122-B404-096BA663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C0D530-73CA-4144-A23A-1A45A3AB7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4CF02-9EC9-40A2-9BC0-1BC6A416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B3B64-C2BB-400D-AF26-B711446D1C69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55920-37FF-48DE-B7AC-BB593E99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25E0C9-0B28-4247-A08B-916A1E16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27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0CF3AC-3F66-4096-ADF7-A74B3EAB2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93252B-2E4D-485F-B039-0B6D71EEB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01972-BE7D-44ED-ABB3-1D69B3EE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DC657-3FB2-4D6A-8EB6-A9E919FBAE57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E124B5-49CC-4CF1-99FE-7B82DAB1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9539D-4170-4327-BC3E-BB389231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75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36CCB8-57C8-473E-9337-4E6517DA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3C8CAD-D1A9-463C-92BC-19A66992C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D62DB0-4218-4094-BB30-C3F19F0D9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6133F-2AFB-4E33-B0F0-992B05B6B3ED}" type="datetime1">
              <a:rPr lang="fr-FR" smtClean="0"/>
              <a:t>06/09/2024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1944EA-912D-4E24-9492-75D44367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Lycée Samuel Raapoto – SGN 2020/2021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F1E84-43BC-410D-9F91-7653813FD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24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522EF-4807-4837-922A-6DCECF28D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3403" y="1696306"/>
            <a:ext cx="9665192" cy="994431"/>
          </a:xfrm>
        </p:spPr>
        <p:txBody>
          <a:bodyPr>
            <a:normAutofit/>
          </a:bodyPr>
          <a:lstStyle/>
          <a:p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MSDGN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0F0CA5-62CB-4E9D-B7D7-0BCA7BA8592F}"/>
              </a:ext>
            </a:extLst>
          </p:cNvPr>
          <p:cNvSpPr txBox="1"/>
          <p:nvPr/>
        </p:nvSpPr>
        <p:spPr>
          <a:xfrm>
            <a:off x="5657850" y="522328"/>
            <a:ext cx="940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orbel" panose="020B0503020204020204" pitchFamily="34" charset="0"/>
                <a:cs typeface="Arial" panose="020B0604020202020204" pitchFamily="34" charset="0"/>
              </a:rPr>
              <a:t>ENSEIGNEMENT PROTESTANT DE LA POLYNESIE FRANÇAISE</a:t>
            </a:r>
          </a:p>
        </p:txBody>
      </p:sp>
      <p:sp>
        <p:nvSpPr>
          <p:cNvPr id="28" name="Espace réservé du pied de page 27">
            <a:extLst>
              <a:ext uri="{FF2B5EF4-FFF2-40B4-BE49-F238E27FC236}">
                <a16:creationId xmlns:a16="http://schemas.microsoft.com/office/drawing/2014/main" id="{87A6F441-ED74-489A-A19A-778CB233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6287" y="6306143"/>
            <a:ext cx="4431657" cy="501649"/>
          </a:xfrm>
        </p:spPr>
        <p:txBody>
          <a:bodyPr/>
          <a:lstStyle/>
          <a:p>
            <a:r>
              <a:rPr lang="fr-FR" dirty="0"/>
              <a:t>Lycée Samuel </a:t>
            </a:r>
            <a:r>
              <a:rPr lang="fr-FR" dirty="0" err="1"/>
              <a:t>Raapoto</a:t>
            </a:r>
            <a:r>
              <a:rPr lang="fr-FR" dirty="0"/>
              <a:t> – 2024/2025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6B82A7-8115-A9BB-1804-3EC5E1D70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726" y="2789558"/>
            <a:ext cx="5734547" cy="368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8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800ECC6-9695-433C-EB84-BDBBEEFE7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81" y="1975853"/>
            <a:ext cx="646331" cy="6463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 à faire (Durée : 1h20)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Lycée Samuel </a:t>
            </a:r>
            <a:r>
              <a:rPr lang="fr-FR" dirty="0" err="1"/>
              <a:t>Raapoto</a:t>
            </a:r>
            <a:r>
              <a:rPr lang="fr-FR" dirty="0"/>
              <a:t> – 2024/2025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33FEF0-DD2A-4455-8782-701C1BAD01ED}"/>
              </a:ext>
            </a:extLst>
          </p:cNvPr>
          <p:cNvSpPr txBox="1"/>
          <p:nvPr/>
        </p:nvSpPr>
        <p:spPr>
          <a:xfrm>
            <a:off x="731345" y="2819042"/>
            <a:ext cx="10729310" cy="3065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groupe de deux ou trois élèves, choisir une entreprise parmi celle sur la page suivante puis répondez aux questions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Présentez les finalités de l’organisation (économique, sociale, sociétale et environnementale).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Déterminez les ressources de l’organisation (tangibles et intangibles).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Identifiez-le(s) avantage(s) concurrentiel(s).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Travail à envoyer par mail avant la fin de l’heure : aminebou@epm.edu.pf</a:t>
            </a:r>
            <a:endParaRPr lang="fr-FR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74ACB7-5B5B-0B90-2BC8-19095D8757A2}"/>
              </a:ext>
            </a:extLst>
          </p:cNvPr>
          <p:cNvSpPr txBox="1"/>
          <p:nvPr/>
        </p:nvSpPr>
        <p:spPr>
          <a:xfrm>
            <a:off x="2007643" y="1805152"/>
            <a:ext cx="7443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 diaporama est disponible sur : bouziane.org/</a:t>
            </a:r>
            <a:r>
              <a:rPr lang="fr-FR" b="1" dirty="0" err="1"/>
              <a:t>msdgn</a:t>
            </a:r>
            <a:endParaRPr lang="fr-FR" b="1" dirty="0"/>
          </a:p>
          <a:p>
            <a:pPr algn="ctr"/>
            <a:r>
              <a:rPr lang="fr-FR" b="1" dirty="0"/>
              <a:t>Ouvrir de préférence la page web avec </a:t>
            </a:r>
            <a:r>
              <a:rPr lang="fr-FR" b="1" dirty="0" err="1"/>
              <a:t>Eage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3526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F56834-E8BE-4FCF-AB5B-62BACF9FBA25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Organisations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204ECF4-9A3E-4244-83D4-9FA4174BF4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42424"/>
              </a:clrFrom>
              <a:clrTo>
                <a:srgbClr val="242424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0" y="131461"/>
            <a:ext cx="1856218" cy="1110416"/>
          </a:xfrm>
          <a:prstGeom prst="rect">
            <a:avLst/>
          </a:prstGeom>
        </p:spPr>
      </p:pic>
      <p:sp>
        <p:nvSpPr>
          <p:cNvPr id="20" name="Espace réservé du pied de page 1">
            <a:extLst>
              <a:ext uri="{FF2B5EF4-FFF2-40B4-BE49-F238E27FC236}">
                <a16:creationId xmlns:a16="http://schemas.microsoft.com/office/drawing/2014/main" id="{BA655F33-4B87-4772-A028-B521BC3EB39E}"/>
              </a:ext>
            </a:extLst>
          </p:cNvPr>
          <p:cNvSpPr txBox="1">
            <a:spLocks/>
          </p:cNvSpPr>
          <p:nvPr/>
        </p:nvSpPr>
        <p:spPr>
          <a:xfrm>
            <a:off x="4154154" y="63780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Lycée Samuel </a:t>
            </a:r>
            <a:r>
              <a:rPr lang="fr-FR" dirty="0" err="1"/>
              <a:t>Raapoto</a:t>
            </a:r>
            <a:r>
              <a:rPr lang="fr-FR" dirty="0"/>
              <a:t> – 2024/2025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D7BD854-EB95-9E33-7A9B-982C26F30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3" y="5019975"/>
            <a:ext cx="2073201" cy="82228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2CF51D2-5554-5066-C571-9C9B5670F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098" y="1999942"/>
            <a:ext cx="2667000" cy="6477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A9C4523-583F-E740-9DF6-98F3F5EDC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668" y="3429000"/>
            <a:ext cx="1428750" cy="143827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75F056A-2606-5FFD-0774-47685C95F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52" y="2213984"/>
            <a:ext cx="2253355" cy="41848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07EEC9A3-C0BE-22C6-FB95-3928BDB160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115" y="4924626"/>
            <a:ext cx="2619375" cy="428625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B07778F-B424-A1C9-8FF6-2E3F36C78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363" y="3746177"/>
            <a:ext cx="2095500" cy="32385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74D4AF35-C8B3-D0FC-CE6C-5BB3E64BE1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912" y="3471845"/>
            <a:ext cx="2069227" cy="69466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242778EA-F605-1C15-CC27-254548470D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8" y="2016832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27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132</Words>
  <Application>Microsoft Office PowerPoint</Application>
  <PresentationFormat>Grand écran</PresentationFormat>
  <Paragraphs>16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Corbel</vt:lpstr>
      <vt:lpstr>Tahoma</vt:lpstr>
      <vt:lpstr>Times New Roman</vt:lpstr>
      <vt:lpstr>Thème Office</vt:lpstr>
      <vt:lpstr>MSDGN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et Finance</dc:title>
  <dc:creator>Amine Bouziane</dc:creator>
  <cp:lastModifiedBy>Amine Bouziane</cp:lastModifiedBy>
  <cp:revision>28</cp:revision>
  <dcterms:created xsi:type="dcterms:W3CDTF">2021-01-21T19:10:09Z</dcterms:created>
  <dcterms:modified xsi:type="dcterms:W3CDTF">2024-09-07T05:25:15Z</dcterms:modified>
</cp:coreProperties>
</file>