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80" r:id="rId3"/>
    <p:sldId id="281" r:id="rId4"/>
    <p:sldId id="282" r:id="rId5"/>
    <p:sldId id="285" r:id="rId6"/>
    <p:sldId id="283" r:id="rId7"/>
    <p:sldId id="284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ine Bouziane" userId="2dce7758a953d5e2" providerId="LiveId" clId="{2DD79B39-16D3-4E0A-990C-22E292622C6D}"/>
    <pc:docChg chg="undo custSel addSld delSld modSld">
      <pc:chgData name="Amine Bouziane" userId="2dce7758a953d5e2" providerId="LiveId" clId="{2DD79B39-16D3-4E0A-990C-22E292622C6D}" dt="2021-03-30T15:55:01.938" v="1142" actId="478"/>
      <pc:docMkLst>
        <pc:docMk/>
      </pc:docMkLst>
      <pc:sldChg chg="addSp delSp modSp mod">
        <pc:chgData name="Amine Bouziane" userId="2dce7758a953d5e2" providerId="LiveId" clId="{2DD79B39-16D3-4E0A-990C-22E292622C6D}" dt="2021-03-11T22:59:15.008" v="24" actId="1076"/>
        <pc:sldMkLst>
          <pc:docMk/>
          <pc:sldMk cId="4049180503" sldId="257"/>
        </pc:sldMkLst>
        <pc:spChg chg="mod">
          <ac:chgData name="Amine Bouziane" userId="2dce7758a953d5e2" providerId="LiveId" clId="{2DD79B39-16D3-4E0A-990C-22E292622C6D}" dt="2021-03-11T22:57:56.151" v="18" actId="20577"/>
          <ac:spMkLst>
            <pc:docMk/>
            <pc:sldMk cId="4049180503" sldId="257"/>
            <ac:spMk id="3" creationId="{F44F4C57-6950-466B-B0B1-C49046C444A7}"/>
          </ac:spMkLst>
        </pc:spChg>
        <pc:picChg chg="del">
          <ac:chgData name="Amine Bouziane" userId="2dce7758a953d5e2" providerId="LiveId" clId="{2DD79B39-16D3-4E0A-990C-22E292622C6D}" dt="2021-03-11T22:59:02.148" v="20" actId="478"/>
          <ac:picMkLst>
            <pc:docMk/>
            <pc:sldMk cId="4049180503" sldId="257"/>
            <ac:picMk id="5" creationId="{7D1AC7A3-F110-4935-A6DA-97CEE403BFC3}"/>
          </ac:picMkLst>
        </pc:picChg>
        <pc:picChg chg="add mod">
          <ac:chgData name="Amine Bouziane" userId="2dce7758a953d5e2" providerId="LiveId" clId="{2DD79B39-16D3-4E0A-990C-22E292622C6D}" dt="2021-03-11T22:59:15.008" v="24" actId="1076"/>
          <ac:picMkLst>
            <pc:docMk/>
            <pc:sldMk cId="4049180503" sldId="257"/>
            <ac:picMk id="6" creationId="{A905F49E-17C4-46DF-8887-745CFA1A6D1E}"/>
          </ac:picMkLst>
        </pc:picChg>
      </pc:sldChg>
      <pc:sldChg chg="del">
        <pc:chgData name="Amine Bouziane" userId="2dce7758a953d5e2" providerId="LiveId" clId="{2DD79B39-16D3-4E0A-990C-22E292622C6D}" dt="2021-03-11T22:57:44.161" v="1" actId="47"/>
        <pc:sldMkLst>
          <pc:docMk/>
          <pc:sldMk cId="835268448" sldId="279"/>
        </pc:sldMkLst>
      </pc:sldChg>
      <pc:sldChg chg="delSp modSp mod">
        <pc:chgData name="Amine Bouziane" userId="2dce7758a953d5e2" providerId="LiveId" clId="{2DD79B39-16D3-4E0A-990C-22E292622C6D}" dt="2021-03-30T15:45:55.862" v="898" actId="20577"/>
        <pc:sldMkLst>
          <pc:docMk/>
          <pc:sldMk cId="1727825083" sldId="280"/>
        </pc:sldMkLst>
        <pc:spChg chg="mod">
          <ac:chgData name="Amine Bouziane" userId="2dce7758a953d5e2" providerId="LiveId" clId="{2DD79B39-16D3-4E0A-990C-22E292622C6D}" dt="2021-03-30T15:45:55.862" v="898" actId="20577"/>
          <ac:spMkLst>
            <pc:docMk/>
            <pc:sldMk cId="1727825083" sldId="280"/>
            <ac:spMk id="4" creationId="{D4D9C59C-1D69-45A5-809E-1305EB55C69D}"/>
          </ac:spMkLst>
        </pc:spChg>
        <pc:spChg chg="del">
          <ac:chgData name="Amine Bouziane" userId="2dce7758a953d5e2" providerId="LiveId" clId="{2DD79B39-16D3-4E0A-990C-22E292622C6D}" dt="2021-03-11T23:00:08.671" v="67" actId="478"/>
          <ac:spMkLst>
            <pc:docMk/>
            <pc:sldMk cId="1727825083" sldId="280"/>
            <ac:spMk id="8" creationId="{4F7FA2D3-3BEB-4616-89F9-5EDC54CFB6CF}"/>
          </ac:spMkLst>
        </pc:spChg>
        <pc:spChg chg="mod">
          <ac:chgData name="Amine Bouziane" userId="2dce7758a953d5e2" providerId="LiveId" clId="{2DD79B39-16D3-4E0A-990C-22E292622C6D}" dt="2021-03-11T23:00:00.746" v="66" actId="20577"/>
          <ac:spMkLst>
            <pc:docMk/>
            <pc:sldMk cId="1727825083" sldId="280"/>
            <ac:spMk id="10" creationId="{CDC62ADF-B870-498A-B182-BE4CA19648E9}"/>
          </ac:spMkLst>
        </pc:spChg>
      </pc:sldChg>
      <pc:sldChg chg="del">
        <pc:chgData name="Amine Bouziane" userId="2dce7758a953d5e2" providerId="LiveId" clId="{2DD79B39-16D3-4E0A-990C-22E292622C6D}" dt="2021-03-11T22:57:43.370" v="0" actId="47"/>
        <pc:sldMkLst>
          <pc:docMk/>
          <pc:sldMk cId="680421193" sldId="281"/>
        </pc:sldMkLst>
      </pc:sldChg>
      <pc:sldChg chg="addSp delSp modSp add mod">
        <pc:chgData name="Amine Bouziane" userId="2dce7758a953d5e2" providerId="LiveId" clId="{2DD79B39-16D3-4E0A-990C-22E292622C6D}" dt="2021-03-30T15:35:54.982" v="575"/>
        <pc:sldMkLst>
          <pc:docMk/>
          <pc:sldMk cId="1778812651" sldId="281"/>
        </pc:sldMkLst>
        <pc:spChg chg="mod">
          <ac:chgData name="Amine Bouziane" userId="2dce7758a953d5e2" providerId="LiveId" clId="{2DD79B39-16D3-4E0A-990C-22E292622C6D}" dt="2021-03-30T15:35:42.185" v="573" actId="1076"/>
          <ac:spMkLst>
            <pc:docMk/>
            <pc:sldMk cId="1778812651" sldId="281"/>
            <ac:spMk id="4" creationId="{D4D9C59C-1D69-45A5-809E-1305EB55C69D}"/>
          </ac:spMkLst>
        </pc:spChg>
        <pc:spChg chg="add del mod">
          <ac:chgData name="Amine Bouziane" userId="2dce7758a953d5e2" providerId="LiveId" clId="{2DD79B39-16D3-4E0A-990C-22E292622C6D}" dt="2021-03-30T15:35:54.982" v="575"/>
          <ac:spMkLst>
            <pc:docMk/>
            <pc:sldMk cId="1778812651" sldId="281"/>
            <ac:spMk id="6" creationId="{8EA43B79-43FD-400F-9D25-09DE8EAF6CBD}"/>
          </ac:spMkLst>
        </pc:spChg>
        <pc:spChg chg="mod">
          <ac:chgData name="Amine Bouziane" userId="2dce7758a953d5e2" providerId="LiveId" clId="{2DD79B39-16D3-4E0A-990C-22E292622C6D}" dt="2021-03-30T15:32:43.606" v="340" actId="20577"/>
          <ac:spMkLst>
            <pc:docMk/>
            <pc:sldMk cId="1778812651" sldId="281"/>
            <ac:spMk id="10" creationId="{CDC62ADF-B870-498A-B182-BE4CA19648E9}"/>
          </ac:spMkLst>
        </pc:spChg>
      </pc:sldChg>
      <pc:sldChg chg="new del">
        <pc:chgData name="Amine Bouziane" userId="2dce7758a953d5e2" providerId="LiveId" clId="{2DD79B39-16D3-4E0A-990C-22E292622C6D}" dt="2021-03-30T15:32:33.084" v="326" actId="47"/>
        <pc:sldMkLst>
          <pc:docMk/>
          <pc:sldMk cId="3553486915" sldId="281"/>
        </pc:sldMkLst>
      </pc:sldChg>
      <pc:sldChg chg="modSp add mod">
        <pc:chgData name="Amine Bouziane" userId="2dce7758a953d5e2" providerId="LiveId" clId="{2DD79B39-16D3-4E0A-990C-22E292622C6D}" dt="2021-03-30T15:37:59.047" v="611" actId="20577"/>
        <pc:sldMkLst>
          <pc:docMk/>
          <pc:sldMk cId="1899093358" sldId="282"/>
        </pc:sldMkLst>
        <pc:spChg chg="mod">
          <ac:chgData name="Amine Bouziane" userId="2dce7758a953d5e2" providerId="LiveId" clId="{2DD79B39-16D3-4E0A-990C-22E292622C6D}" dt="2021-03-30T15:37:59.047" v="611" actId="20577"/>
          <ac:spMkLst>
            <pc:docMk/>
            <pc:sldMk cId="1899093358" sldId="282"/>
            <ac:spMk id="4" creationId="{D4D9C59C-1D69-45A5-809E-1305EB55C69D}"/>
          </ac:spMkLst>
        </pc:spChg>
        <pc:spChg chg="mod">
          <ac:chgData name="Amine Bouziane" userId="2dce7758a953d5e2" providerId="LiveId" clId="{2DD79B39-16D3-4E0A-990C-22E292622C6D}" dt="2021-03-30T15:36:05.175" v="584" actId="20577"/>
          <ac:spMkLst>
            <pc:docMk/>
            <pc:sldMk cId="1899093358" sldId="282"/>
            <ac:spMk id="10" creationId="{CDC62ADF-B870-498A-B182-BE4CA19648E9}"/>
          </ac:spMkLst>
        </pc:spChg>
      </pc:sldChg>
      <pc:sldChg chg="addSp delSp modSp add mod">
        <pc:chgData name="Amine Bouziane" userId="2dce7758a953d5e2" providerId="LiveId" clId="{2DD79B39-16D3-4E0A-990C-22E292622C6D}" dt="2021-03-30T15:46:14.280" v="904" actId="20577"/>
        <pc:sldMkLst>
          <pc:docMk/>
          <pc:sldMk cId="4209559841" sldId="283"/>
        </pc:sldMkLst>
        <pc:spChg chg="mod">
          <ac:chgData name="Amine Bouziane" userId="2dce7758a953d5e2" providerId="LiveId" clId="{2DD79B39-16D3-4E0A-990C-22E292622C6D}" dt="2021-03-30T15:46:14.280" v="904" actId="20577"/>
          <ac:spMkLst>
            <pc:docMk/>
            <pc:sldMk cId="4209559841" sldId="283"/>
            <ac:spMk id="4" creationId="{D4D9C59C-1D69-45A5-809E-1305EB55C69D}"/>
          </ac:spMkLst>
        </pc:spChg>
        <pc:spChg chg="add del mod">
          <ac:chgData name="Amine Bouziane" userId="2dce7758a953d5e2" providerId="LiveId" clId="{2DD79B39-16D3-4E0A-990C-22E292622C6D}" dt="2021-03-30T15:39:46.035" v="724" actId="20577"/>
          <ac:spMkLst>
            <pc:docMk/>
            <pc:sldMk cId="4209559841" sldId="283"/>
            <ac:spMk id="10" creationId="{CDC62ADF-B870-498A-B182-BE4CA19648E9}"/>
          </ac:spMkLst>
        </pc:spChg>
      </pc:sldChg>
      <pc:sldChg chg="add del">
        <pc:chgData name="Amine Bouziane" userId="2dce7758a953d5e2" providerId="LiveId" clId="{2DD79B39-16D3-4E0A-990C-22E292622C6D}" dt="2021-03-30T15:39:21.814" v="692"/>
        <pc:sldMkLst>
          <pc:docMk/>
          <pc:sldMk cId="891120168" sldId="284"/>
        </pc:sldMkLst>
      </pc:sldChg>
      <pc:sldChg chg="modSp add mod">
        <pc:chgData name="Amine Bouziane" userId="2dce7758a953d5e2" providerId="LiveId" clId="{2DD79B39-16D3-4E0A-990C-22E292622C6D}" dt="2021-03-30T15:46:20.379" v="905" actId="20577"/>
        <pc:sldMkLst>
          <pc:docMk/>
          <pc:sldMk cId="1371360231" sldId="284"/>
        </pc:sldMkLst>
        <pc:spChg chg="mod">
          <ac:chgData name="Amine Bouziane" userId="2dce7758a953d5e2" providerId="LiveId" clId="{2DD79B39-16D3-4E0A-990C-22E292622C6D}" dt="2021-03-30T15:46:20.379" v="905" actId="20577"/>
          <ac:spMkLst>
            <pc:docMk/>
            <pc:sldMk cId="1371360231" sldId="284"/>
            <ac:spMk id="4" creationId="{D4D9C59C-1D69-45A5-809E-1305EB55C69D}"/>
          </ac:spMkLst>
        </pc:spChg>
      </pc:sldChg>
      <pc:sldChg chg="modSp add mod">
        <pc:chgData name="Amine Bouziane" userId="2dce7758a953d5e2" providerId="LiveId" clId="{2DD79B39-16D3-4E0A-990C-22E292622C6D}" dt="2021-03-30T15:48:03.461" v="1061" actId="20577"/>
        <pc:sldMkLst>
          <pc:docMk/>
          <pc:sldMk cId="2540180895" sldId="285"/>
        </pc:sldMkLst>
        <pc:spChg chg="mod">
          <ac:chgData name="Amine Bouziane" userId="2dce7758a953d5e2" providerId="LiveId" clId="{2DD79B39-16D3-4E0A-990C-22E292622C6D}" dt="2021-03-30T15:48:03.461" v="1061" actId="20577"/>
          <ac:spMkLst>
            <pc:docMk/>
            <pc:sldMk cId="2540180895" sldId="285"/>
            <ac:spMk id="4" creationId="{D4D9C59C-1D69-45A5-809E-1305EB55C69D}"/>
          </ac:spMkLst>
        </pc:spChg>
        <pc:spChg chg="mod">
          <ac:chgData name="Amine Bouziane" userId="2dce7758a953d5e2" providerId="LiveId" clId="{2DD79B39-16D3-4E0A-990C-22E292622C6D}" dt="2021-03-30T15:45:29.230" v="886" actId="20577"/>
          <ac:spMkLst>
            <pc:docMk/>
            <pc:sldMk cId="2540180895" sldId="285"/>
            <ac:spMk id="10" creationId="{CDC62ADF-B870-498A-B182-BE4CA19648E9}"/>
          </ac:spMkLst>
        </pc:spChg>
      </pc:sldChg>
      <pc:sldChg chg="modSp add mod">
        <pc:chgData name="Amine Bouziane" userId="2dce7758a953d5e2" providerId="LiveId" clId="{2DD79B39-16D3-4E0A-990C-22E292622C6D}" dt="2021-03-30T15:49:44.876" v="1137" actId="20577"/>
        <pc:sldMkLst>
          <pc:docMk/>
          <pc:sldMk cId="3433206134" sldId="286"/>
        </pc:sldMkLst>
        <pc:spChg chg="mod">
          <ac:chgData name="Amine Bouziane" userId="2dce7758a953d5e2" providerId="LiveId" clId="{2DD79B39-16D3-4E0A-990C-22E292622C6D}" dt="2021-03-30T15:49:44.876" v="1137" actId="20577"/>
          <ac:spMkLst>
            <pc:docMk/>
            <pc:sldMk cId="3433206134" sldId="286"/>
            <ac:spMk id="4" creationId="{D4D9C59C-1D69-45A5-809E-1305EB55C69D}"/>
          </ac:spMkLst>
        </pc:spChg>
        <pc:spChg chg="mod">
          <ac:chgData name="Amine Bouziane" userId="2dce7758a953d5e2" providerId="LiveId" clId="{2DD79B39-16D3-4E0A-990C-22E292622C6D}" dt="2021-03-30T15:48:54.787" v="1070" actId="20577"/>
          <ac:spMkLst>
            <pc:docMk/>
            <pc:sldMk cId="3433206134" sldId="286"/>
            <ac:spMk id="10" creationId="{CDC62ADF-B870-498A-B182-BE4CA19648E9}"/>
          </ac:spMkLst>
        </pc:spChg>
      </pc:sldChg>
      <pc:sldChg chg="addSp delSp add mod">
        <pc:chgData name="Amine Bouziane" userId="2dce7758a953d5e2" providerId="LiveId" clId="{2DD79B39-16D3-4E0A-990C-22E292622C6D}" dt="2021-03-30T15:55:01.938" v="1142" actId="478"/>
        <pc:sldMkLst>
          <pc:docMk/>
          <pc:sldMk cId="3955905358" sldId="287"/>
        </pc:sldMkLst>
        <pc:spChg chg="del">
          <ac:chgData name="Amine Bouziane" userId="2dce7758a953d5e2" providerId="LiveId" clId="{2DD79B39-16D3-4E0A-990C-22E292622C6D}" dt="2021-03-30T15:54:51.771" v="1139" actId="478"/>
          <ac:spMkLst>
            <pc:docMk/>
            <pc:sldMk cId="3955905358" sldId="287"/>
            <ac:spMk id="4" creationId="{D4D9C59C-1D69-45A5-809E-1305EB55C69D}"/>
          </ac:spMkLst>
        </pc:spChg>
        <pc:spChg chg="del">
          <ac:chgData name="Amine Bouziane" userId="2dce7758a953d5e2" providerId="LiveId" clId="{2DD79B39-16D3-4E0A-990C-22E292622C6D}" dt="2021-03-30T15:55:01.938" v="1142" actId="478"/>
          <ac:spMkLst>
            <pc:docMk/>
            <pc:sldMk cId="3955905358" sldId="287"/>
            <ac:spMk id="10" creationId="{CDC62ADF-B870-498A-B182-BE4CA19648E9}"/>
          </ac:spMkLst>
        </pc:spChg>
        <pc:picChg chg="add">
          <ac:chgData name="Amine Bouziane" userId="2dce7758a953d5e2" providerId="LiveId" clId="{2DD79B39-16D3-4E0A-990C-22E292622C6D}" dt="2021-03-30T15:54:56.017" v="1140" actId="22"/>
          <ac:picMkLst>
            <pc:docMk/>
            <pc:sldMk cId="3955905358" sldId="287"/>
            <ac:picMk id="5" creationId="{5C48946C-2C7E-4331-AE5F-567E28634225}"/>
          </ac:picMkLst>
        </pc:picChg>
        <pc:picChg chg="del">
          <ac:chgData name="Amine Bouziane" userId="2dce7758a953d5e2" providerId="LiveId" clId="{2DD79B39-16D3-4E0A-990C-22E292622C6D}" dt="2021-03-30T15:55:01.353" v="1141" actId="478"/>
          <ac:picMkLst>
            <pc:docMk/>
            <pc:sldMk cId="3955905358" sldId="287"/>
            <ac:picMk id="9" creationId="{C3D021E2-A1CE-48B3-A030-3BADDBE92A91}"/>
          </ac:picMkLst>
        </pc:picChg>
      </pc:sldChg>
    </pc:docChg>
  </pc:docChgLst>
  <pc:docChgLst>
    <pc:chgData name="Amine Bouziane" userId="2dce7758a953d5e2" providerId="LiveId" clId="{52553A12-05A5-48C1-84DD-9C37370BD6B9}"/>
    <pc:docChg chg="undo custSel addSld delSld modSld sldOrd">
      <pc:chgData name="Amine Bouziane" userId="2dce7758a953d5e2" providerId="LiveId" clId="{52553A12-05A5-48C1-84DD-9C37370BD6B9}" dt="2021-02-16T03:51:44.683" v="908" actId="20577"/>
      <pc:docMkLst>
        <pc:docMk/>
      </pc:docMkLst>
      <pc:sldChg chg="addSp delSp modSp mod">
        <pc:chgData name="Amine Bouziane" userId="2dce7758a953d5e2" providerId="LiveId" clId="{52553A12-05A5-48C1-84DD-9C37370BD6B9}" dt="2021-02-16T03:51:31.982" v="905" actId="20577"/>
        <pc:sldMkLst>
          <pc:docMk/>
          <pc:sldMk cId="4049180503" sldId="257"/>
        </pc:sldMkLst>
        <pc:spChg chg="mod">
          <ac:chgData name="Amine Bouziane" userId="2dce7758a953d5e2" providerId="LiveId" clId="{52553A12-05A5-48C1-84DD-9C37370BD6B9}" dt="2021-02-16T00:39:47.395" v="92" actId="1076"/>
          <ac:spMkLst>
            <pc:docMk/>
            <pc:sldMk cId="4049180503" sldId="257"/>
            <ac:spMk id="2" creationId="{F00522EF-4807-4837-922A-6DCECF28D879}"/>
          </ac:spMkLst>
        </pc:spChg>
        <pc:spChg chg="mod">
          <ac:chgData name="Amine Bouziane" userId="2dce7758a953d5e2" providerId="LiveId" clId="{52553A12-05A5-48C1-84DD-9C37370BD6B9}" dt="2021-02-16T00:39:56.807" v="95" actId="14100"/>
          <ac:spMkLst>
            <pc:docMk/>
            <pc:sldMk cId="4049180503" sldId="257"/>
            <ac:spMk id="3" creationId="{F44F4C57-6950-466B-B0B1-C49046C444A7}"/>
          </ac:spMkLst>
        </pc:spChg>
        <pc:spChg chg="mod">
          <ac:chgData name="Amine Bouziane" userId="2dce7758a953d5e2" providerId="LiveId" clId="{52553A12-05A5-48C1-84DD-9C37370BD6B9}" dt="2021-02-16T03:51:31.982" v="905" actId="20577"/>
          <ac:spMkLst>
            <pc:docMk/>
            <pc:sldMk cId="4049180503" sldId="257"/>
            <ac:spMk id="28" creationId="{87A6F441-ED74-489A-A19A-778CB233829C}"/>
          </ac:spMkLst>
        </pc:spChg>
        <pc:picChg chg="add mod">
          <ac:chgData name="Amine Bouziane" userId="2dce7758a953d5e2" providerId="LiveId" clId="{52553A12-05A5-48C1-84DD-9C37370BD6B9}" dt="2021-02-16T00:39:39.352" v="89" actId="1076"/>
          <ac:picMkLst>
            <pc:docMk/>
            <pc:sldMk cId="4049180503" sldId="257"/>
            <ac:picMk id="5" creationId="{7D1AC7A3-F110-4935-A6DA-97CEE403BFC3}"/>
          </ac:picMkLst>
        </pc:picChg>
        <pc:picChg chg="del">
          <ac:chgData name="Amine Bouziane" userId="2dce7758a953d5e2" providerId="LiveId" clId="{52553A12-05A5-48C1-84DD-9C37370BD6B9}" dt="2021-02-16T00:37:52.558" v="39" actId="478"/>
          <ac:picMkLst>
            <pc:docMk/>
            <pc:sldMk cId="4049180503" sldId="257"/>
            <ac:picMk id="6" creationId="{1440659E-4922-4D1C-B332-1E08958FF0F4}"/>
          </ac:picMkLst>
        </pc:picChg>
      </pc:sldChg>
      <pc:sldChg chg="del">
        <pc:chgData name="Amine Bouziane" userId="2dce7758a953d5e2" providerId="LiveId" clId="{52553A12-05A5-48C1-84DD-9C37370BD6B9}" dt="2021-02-16T00:40:19.326" v="115" actId="47"/>
        <pc:sldMkLst>
          <pc:docMk/>
          <pc:sldMk cId="3226580963" sldId="270"/>
        </pc:sldMkLst>
      </pc:sldChg>
      <pc:sldChg chg="delSp del mod">
        <pc:chgData name="Amine Bouziane" userId="2dce7758a953d5e2" providerId="LiveId" clId="{52553A12-05A5-48C1-84DD-9C37370BD6B9}" dt="2021-02-16T00:40:18.092" v="113" actId="47"/>
        <pc:sldMkLst>
          <pc:docMk/>
          <pc:sldMk cId="1806876309" sldId="275"/>
        </pc:sldMkLst>
        <pc:picChg chg="del">
          <ac:chgData name="Amine Bouziane" userId="2dce7758a953d5e2" providerId="LiveId" clId="{52553A12-05A5-48C1-84DD-9C37370BD6B9}" dt="2021-02-16T00:40:16.906" v="112" actId="478"/>
          <ac:picMkLst>
            <pc:docMk/>
            <pc:sldMk cId="1806876309" sldId="275"/>
            <ac:picMk id="12" creationId="{47C0A2FC-FD49-458F-966C-C1A3F7526963}"/>
          </ac:picMkLst>
        </pc:picChg>
      </pc:sldChg>
      <pc:sldChg chg="del">
        <pc:chgData name="Amine Bouziane" userId="2dce7758a953d5e2" providerId="LiveId" clId="{52553A12-05A5-48C1-84DD-9C37370BD6B9}" dt="2021-02-16T00:40:18.823" v="114" actId="47"/>
        <pc:sldMkLst>
          <pc:docMk/>
          <pc:sldMk cId="2959873754" sldId="276"/>
        </pc:sldMkLst>
      </pc:sldChg>
      <pc:sldChg chg="del">
        <pc:chgData name="Amine Bouziane" userId="2dce7758a953d5e2" providerId="LiveId" clId="{52553A12-05A5-48C1-84DD-9C37370BD6B9}" dt="2021-02-16T00:40:19.727" v="116" actId="47"/>
        <pc:sldMkLst>
          <pc:docMk/>
          <pc:sldMk cId="3713180437" sldId="277"/>
        </pc:sldMkLst>
      </pc:sldChg>
      <pc:sldChg chg="del">
        <pc:chgData name="Amine Bouziane" userId="2dce7758a953d5e2" providerId="LiveId" clId="{52553A12-05A5-48C1-84DD-9C37370BD6B9}" dt="2021-02-16T00:40:20.778" v="117" actId="47"/>
        <pc:sldMkLst>
          <pc:docMk/>
          <pc:sldMk cId="3129176145" sldId="278"/>
        </pc:sldMkLst>
      </pc:sldChg>
      <pc:sldChg chg="addSp delSp modSp mod">
        <pc:chgData name="Amine Bouziane" userId="2dce7758a953d5e2" providerId="LiveId" clId="{52553A12-05A5-48C1-84DD-9C37370BD6B9}" dt="2021-02-16T03:51:40.477" v="907" actId="20577"/>
        <pc:sldMkLst>
          <pc:docMk/>
          <pc:sldMk cId="835268448" sldId="279"/>
        </pc:sldMkLst>
        <pc:spChg chg="mod">
          <ac:chgData name="Amine Bouziane" userId="2dce7758a953d5e2" providerId="LiveId" clId="{52553A12-05A5-48C1-84DD-9C37370BD6B9}" dt="2021-02-16T03:51:40.477" v="907" actId="20577"/>
          <ac:spMkLst>
            <pc:docMk/>
            <pc:sldMk cId="835268448" sldId="279"/>
            <ac:spMk id="2" creationId="{46467F94-FB54-4891-B164-D621C1B18838}"/>
          </ac:spMkLst>
        </pc:spChg>
        <pc:spChg chg="add del mod">
          <ac:chgData name="Amine Bouziane" userId="2dce7758a953d5e2" providerId="LiveId" clId="{52553A12-05A5-48C1-84DD-9C37370BD6B9}" dt="2021-02-16T00:56:02.302" v="461" actId="255"/>
          <ac:spMkLst>
            <pc:docMk/>
            <pc:sldMk cId="835268448" sldId="279"/>
            <ac:spMk id="3" creationId="{E633FEF0-DD2A-4455-8782-701C1BAD01ED}"/>
          </ac:spMkLst>
        </pc:spChg>
        <pc:spChg chg="mod">
          <ac:chgData name="Amine Bouziane" userId="2dce7758a953d5e2" providerId="LiveId" clId="{52553A12-05A5-48C1-84DD-9C37370BD6B9}" dt="2021-02-16T03:40:35.971" v="904" actId="20577"/>
          <ac:spMkLst>
            <pc:docMk/>
            <pc:sldMk cId="835268448" sldId="279"/>
            <ac:spMk id="10" creationId="{CDC62ADF-B870-498A-B182-BE4CA19648E9}"/>
          </ac:spMkLst>
        </pc:spChg>
        <pc:spChg chg="del mod">
          <ac:chgData name="Amine Bouziane" userId="2dce7758a953d5e2" providerId="LiveId" clId="{52553A12-05A5-48C1-84DD-9C37370BD6B9}" dt="2021-02-16T00:40:29.631" v="123" actId="478"/>
          <ac:spMkLst>
            <pc:docMk/>
            <pc:sldMk cId="835268448" sldId="279"/>
            <ac:spMk id="28" creationId="{87A6F441-ED74-489A-A19A-778CB233829C}"/>
          </ac:spMkLst>
        </pc:spChg>
        <pc:graphicFrameChg chg="del modGraphic">
          <ac:chgData name="Amine Bouziane" userId="2dce7758a953d5e2" providerId="LiveId" clId="{52553A12-05A5-48C1-84DD-9C37370BD6B9}" dt="2021-02-16T00:40:27.331" v="121" actId="478"/>
          <ac:graphicFrameMkLst>
            <pc:docMk/>
            <pc:sldMk cId="835268448" sldId="279"/>
            <ac:graphicFrameMk id="5" creationId="{12B8936A-C7BA-47F2-BE16-2B9ADFCE5F84}"/>
          </ac:graphicFrameMkLst>
        </pc:graphicFrameChg>
      </pc:sldChg>
      <pc:sldChg chg="addSp delSp modSp add mod">
        <pc:chgData name="Amine Bouziane" userId="2dce7758a953d5e2" providerId="LiveId" clId="{52553A12-05A5-48C1-84DD-9C37370BD6B9}" dt="2021-02-16T03:51:44.683" v="908" actId="20577"/>
        <pc:sldMkLst>
          <pc:docMk/>
          <pc:sldMk cId="1727825083" sldId="280"/>
        </pc:sldMkLst>
        <pc:spChg chg="mod">
          <ac:chgData name="Amine Bouziane" userId="2dce7758a953d5e2" providerId="LiveId" clId="{52553A12-05A5-48C1-84DD-9C37370BD6B9}" dt="2021-02-16T03:51:44.683" v="908" actId="20577"/>
          <ac:spMkLst>
            <pc:docMk/>
            <pc:sldMk cId="1727825083" sldId="280"/>
            <ac:spMk id="2" creationId="{46467F94-FB54-4891-B164-D621C1B18838}"/>
          </ac:spMkLst>
        </pc:spChg>
        <pc:spChg chg="del mod">
          <ac:chgData name="Amine Bouziane" userId="2dce7758a953d5e2" providerId="LiveId" clId="{52553A12-05A5-48C1-84DD-9C37370BD6B9}" dt="2021-02-16T00:56:23.822" v="464" actId="478"/>
          <ac:spMkLst>
            <pc:docMk/>
            <pc:sldMk cId="1727825083" sldId="280"/>
            <ac:spMk id="3" creationId="{E633FEF0-DD2A-4455-8782-701C1BAD01ED}"/>
          </ac:spMkLst>
        </pc:spChg>
        <pc:spChg chg="add mod">
          <ac:chgData name="Amine Bouziane" userId="2dce7758a953d5e2" providerId="LiveId" clId="{52553A12-05A5-48C1-84DD-9C37370BD6B9}" dt="2021-02-16T03:39:28.271" v="880" actId="1076"/>
          <ac:spMkLst>
            <pc:docMk/>
            <pc:sldMk cId="1727825083" sldId="280"/>
            <ac:spMk id="4" creationId="{D4D9C59C-1D69-45A5-809E-1305EB55C69D}"/>
          </ac:spMkLst>
        </pc:spChg>
        <pc:spChg chg="add mod">
          <ac:chgData name="Amine Bouziane" userId="2dce7758a953d5e2" providerId="LiveId" clId="{52553A12-05A5-48C1-84DD-9C37370BD6B9}" dt="2021-02-16T03:39:38.464" v="885" actId="1076"/>
          <ac:spMkLst>
            <pc:docMk/>
            <pc:sldMk cId="1727825083" sldId="280"/>
            <ac:spMk id="8" creationId="{4F7FA2D3-3BEB-4616-89F9-5EDC54CFB6CF}"/>
          </ac:spMkLst>
        </pc:spChg>
        <pc:spChg chg="mod">
          <ac:chgData name="Amine Bouziane" userId="2dce7758a953d5e2" providerId="LiveId" clId="{52553A12-05A5-48C1-84DD-9C37370BD6B9}" dt="2021-02-16T00:56:58.391" v="488" actId="20577"/>
          <ac:spMkLst>
            <pc:docMk/>
            <pc:sldMk cId="1727825083" sldId="280"/>
            <ac:spMk id="10" creationId="{CDC62ADF-B870-498A-B182-BE4CA19648E9}"/>
          </ac:spMkLst>
        </pc:spChg>
      </pc:sldChg>
      <pc:sldChg chg="addSp delSp modSp add mod ord">
        <pc:chgData name="Amine Bouziane" userId="2dce7758a953d5e2" providerId="LiveId" clId="{52553A12-05A5-48C1-84DD-9C37370BD6B9}" dt="2021-02-16T03:51:36.517" v="906" actId="20577"/>
        <pc:sldMkLst>
          <pc:docMk/>
          <pc:sldMk cId="680421193" sldId="281"/>
        </pc:sldMkLst>
        <pc:spChg chg="mod">
          <ac:chgData name="Amine Bouziane" userId="2dce7758a953d5e2" providerId="LiveId" clId="{52553A12-05A5-48C1-84DD-9C37370BD6B9}" dt="2021-02-16T03:51:36.517" v="906" actId="20577"/>
          <ac:spMkLst>
            <pc:docMk/>
            <pc:sldMk cId="680421193" sldId="281"/>
            <ac:spMk id="2" creationId="{46467F94-FB54-4891-B164-D621C1B18838}"/>
          </ac:spMkLst>
        </pc:spChg>
        <pc:spChg chg="add del mod">
          <ac:chgData name="Amine Bouziane" userId="2dce7758a953d5e2" providerId="LiveId" clId="{52553A12-05A5-48C1-84DD-9C37370BD6B9}" dt="2021-02-16T01:13:59.843" v="647" actId="478"/>
          <ac:spMkLst>
            <pc:docMk/>
            <pc:sldMk cId="680421193" sldId="281"/>
            <ac:spMk id="3" creationId="{24D42ED9-8C5B-4CF1-A655-D67913B779B4}"/>
          </ac:spMkLst>
        </pc:spChg>
        <pc:spChg chg="mod">
          <ac:chgData name="Amine Bouziane" userId="2dce7758a953d5e2" providerId="LiveId" clId="{52553A12-05A5-48C1-84DD-9C37370BD6B9}" dt="2021-02-16T01:20:44.126" v="731" actId="1076"/>
          <ac:spMkLst>
            <pc:docMk/>
            <pc:sldMk cId="680421193" sldId="281"/>
            <ac:spMk id="4" creationId="{D4D9C59C-1D69-45A5-809E-1305EB55C69D}"/>
          </ac:spMkLst>
        </pc:spChg>
        <pc:spChg chg="add del mod ord">
          <ac:chgData name="Amine Bouziane" userId="2dce7758a953d5e2" providerId="LiveId" clId="{52553A12-05A5-48C1-84DD-9C37370BD6B9}" dt="2021-02-16T01:18:30.694" v="705" actId="478"/>
          <ac:spMkLst>
            <pc:docMk/>
            <pc:sldMk cId="680421193" sldId="281"/>
            <ac:spMk id="5" creationId="{4ED7EDBF-EDA0-4FDE-BF1D-D4B5BCF18300}"/>
          </ac:spMkLst>
        </pc:spChg>
        <pc:spChg chg="add del mod ord">
          <ac:chgData name="Amine Bouziane" userId="2dce7758a953d5e2" providerId="LiveId" clId="{52553A12-05A5-48C1-84DD-9C37370BD6B9}" dt="2021-02-16T01:22:03.710" v="809" actId="478"/>
          <ac:spMkLst>
            <pc:docMk/>
            <pc:sldMk cId="680421193" sldId="281"/>
            <ac:spMk id="6" creationId="{01CF520D-8D5C-4205-B165-EF9451DDC993}"/>
          </ac:spMkLst>
        </pc:spChg>
        <pc:spChg chg="add mod">
          <ac:chgData name="Amine Bouziane" userId="2dce7758a953d5e2" providerId="LiveId" clId="{52553A12-05A5-48C1-84DD-9C37370BD6B9}" dt="2021-02-16T01:21:41.389" v="807" actId="1076"/>
          <ac:spMkLst>
            <pc:docMk/>
            <pc:sldMk cId="680421193" sldId="281"/>
            <ac:spMk id="7" creationId="{E3CEFC00-A4C8-472E-9050-52AF6CC193D4}"/>
          </ac:spMkLst>
        </pc:spChg>
        <pc:spChg chg="add mod">
          <ac:chgData name="Amine Bouziane" userId="2dce7758a953d5e2" providerId="LiveId" clId="{52553A12-05A5-48C1-84DD-9C37370BD6B9}" dt="2021-02-16T01:21:54.812" v="808" actId="1038"/>
          <ac:spMkLst>
            <pc:docMk/>
            <pc:sldMk cId="680421193" sldId="281"/>
            <ac:spMk id="8" creationId="{2E33944A-4995-4A42-856E-2B080650AD07}"/>
          </ac:spMkLst>
        </pc:spChg>
        <pc:spChg chg="add del mod">
          <ac:chgData name="Amine Bouziane" userId="2dce7758a953d5e2" providerId="LiveId" clId="{52553A12-05A5-48C1-84DD-9C37370BD6B9}" dt="2021-02-16T01:16:15.691" v="675" actId="478"/>
          <ac:spMkLst>
            <pc:docMk/>
            <pc:sldMk cId="680421193" sldId="281"/>
            <ac:spMk id="10" creationId="{CDC62ADF-B870-498A-B182-BE4CA19648E9}"/>
          </ac:spMkLst>
        </pc:spChg>
        <pc:spChg chg="add mod">
          <ac:chgData name="Amine Bouziane" userId="2dce7758a953d5e2" providerId="LiveId" clId="{52553A12-05A5-48C1-84DD-9C37370BD6B9}" dt="2021-02-16T01:21:01.225" v="756" actId="1038"/>
          <ac:spMkLst>
            <pc:docMk/>
            <pc:sldMk cId="680421193" sldId="281"/>
            <ac:spMk id="11" creationId="{5093FC07-14A5-4C65-AE14-D678F154F4C6}"/>
          </ac:spMkLst>
        </pc:spChg>
        <pc:spChg chg="add mod">
          <ac:chgData name="Amine Bouziane" userId="2dce7758a953d5e2" providerId="LiveId" clId="{52553A12-05A5-48C1-84DD-9C37370BD6B9}" dt="2021-02-16T01:21:07.500" v="779" actId="1036"/>
          <ac:spMkLst>
            <pc:docMk/>
            <pc:sldMk cId="680421193" sldId="281"/>
            <ac:spMk id="12" creationId="{8EC12507-184A-4CEE-8CA7-A476B3A096D4}"/>
          </ac:spMkLst>
        </pc:spChg>
        <pc:spChg chg="add mod">
          <ac:chgData name="Amine Bouziane" userId="2dce7758a953d5e2" providerId="LiveId" clId="{52553A12-05A5-48C1-84DD-9C37370BD6B9}" dt="2021-02-16T01:21:18.877" v="795" actId="1038"/>
          <ac:spMkLst>
            <pc:docMk/>
            <pc:sldMk cId="680421193" sldId="281"/>
            <ac:spMk id="13" creationId="{7494A9C7-3ED8-4443-A4EA-4AF237DAC8BB}"/>
          </ac:spMkLst>
        </pc:spChg>
        <pc:picChg chg="del">
          <ac:chgData name="Amine Bouziane" userId="2dce7758a953d5e2" providerId="LiveId" clId="{52553A12-05A5-48C1-84DD-9C37370BD6B9}" dt="2021-02-16T01:16:16.494" v="676" actId="478"/>
          <ac:picMkLst>
            <pc:docMk/>
            <pc:sldMk cId="680421193" sldId="281"/>
            <ac:picMk id="9" creationId="{C3D021E2-A1CE-48B3-A030-3BADDBE92A91}"/>
          </ac:picMkLst>
        </pc:picChg>
      </pc:sldChg>
      <pc:sldChg chg="new del">
        <pc:chgData name="Amine Bouziane" userId="2dce7758a953d5e2" providerId="LiveId" clId="{52553A12-05A5-48C1-84DD-9C37370BD6B9}" dt="2021-02-16T01:08:48.518" v="518" actId="47"/>
        <pc:sldMkLst>
          <pc:docMk/>
          <pc:sldMk cId="2316616708" sldId="281"/>
        </pc:sldMkLst>
      </pc:sldChg>
    </pc:docChg>
  </pc:docChgLst>
  <pc:docChgLst>
    <pc:chgData name="Amine Bouziane" userId="2dce7758a953d5e2" providerId="LiveId" clId="{4F99EDDB-A41C-44A3-96EE-C3B4207BBA0B}"/>
    <pc:docChg chg="undo custSel addSld delSld modSld">
      <pc:chgData name="Amine Bouziane" userId="2dce7758a953d5e2" providerId="LiveId" clId="{4F99EDDB-A41C-44A3-96EE-C3B4207BBA0B}" dt="2021-01-26T00:05:33.945" v="717"/>
      <pc:docMkLst>
        <pc:docMk/>
      </pc:docMkLst>
      <pc:sldChg chg="modSp mod">
        <pc:chgData name="Amine Bouziane" userId="2dce7758a953d5e2" providerId="LiveId" clId="{4F99EDDB-A41C-44A3-96EE-C3B4207BBA0B}" dt="2021-01-22T15:00:53.518" v="26" actId="20577"/>
        <pc:sldMkLst>
          <pc:docMk/>
          <pc:sldMk cId="4049180503" sldId="257"/>
        </pc:sldMkLst>
        <pc:spChg chg="mod">
          <ac:chgData name="Amine Bouziane" userId="2dce7758a953d5e2" providerId="LiveId" clId="{4F99EDDB-A41C-44A3-96EE-C3B4207BBA0B}" dt="2021-01-22T15:00:53.518" v="26" actId="20577"/>
          <ac:spMkLst>
            <pc:docMk/>
            <pc:sldMk cId="4049180503" sldId="257"/>
            <ac:spMk id="3" creationId="{F44F4C57-6950-466B-B0B1-C49046C444A7}"/>
          </ac:spMkLst>
        </pc:spChg>
      </pc:sldChg>
      <pc:sldChg chg="del">
        <pc:chgData name="Amine Bouziane" userId="2dce7758a953d5e2" providerId="LiveId" clId="{4F99EDDB-A41C-44A3-96EE-C3B4207BBA0B}" dt="2021-01-22T15:08:11.594" v="62" actId="47"/>
        <pc:sldMkLst>
          <pc:docMk/>
          <pc:sldMk cId="704042537" sldId="265"/>
        </pc:sldMkLst>
      </pc:sldChg>
      <pc:sldChg chg="modSp mod">
        <pc:chgData name="Amine Bouziane" userId="2dce7758a953d5e2" providerId="LiveId" clId="{4F99EDDB-A41C-44A3-96EE-C3B4207BBA0B}" dt="2021-01-22T15:27:30.479" v="420" actId="14100"/>
        <pc:sldMkLst>
          <pc:docMk/>
          <pc:sldMk cId="1232212674" sldId="266"/>
        </pc:sldMkLst>
        <pc:spChg chg="mod">
          <ac:chgData name="Amine Bouziane" userId="2dce7758a953d5e2" providerId="LiveId" clId="{4F99EDDB-A41C-44A3-96EE-C3B4207BBA0B}" dt="2021-01-22T15:27:30.479" v="420" actId="14100"/>
          <ac:spMkLst>
            <pc:docMk/>
            <pc:sldMk cId="1232212674" sldId="266"/>
            <ac:spMk id="2" creationId="{F00522EF-4807-4837-922A-6DCECF28D879}"/>
          </ac:spMkLst>
        </pc:spChg>
        <pc:spChg chg="mod">
          <ac:chgData name="Amine Bouziane" userId="2dce7758a953d5e2" providerId="LiveId" clId="{4F99EDDB-A41C-44A3-96EE-C3B4207BBA0B}" dt="2021-01-22T15:09:14.620" v="68"/>
          <ac:spMkLst>
            <pc:docMk/>
            <pc:sldMk cId="1232212674" sldId="266"/>
            <ac:spMk id="10" creationId="{CDC62ADF-B870-498A-B182-BE4CA19648E9}"/>
          </ac:spMkLst>
        </pc:spChg>
      </pc:sldChg>
      <pc:sldChg chg="addSp modSp add mod">
        <pc:chgData name="Amine Bouziane" userId="2dce7758a953d5e2" providerId="LiveId" clId="{4F99EDDB-A41C-44A3-96EE-C3B4207BBA0B}" dt="2021-01-22T15:23:08.380" v="231" actId="1076"/>
        <pc:sldMkLst>
          <pc:docMk/>
          <pc:sldMk cId="2353856984" sldId="267"/>
        </pc:sldMkLst>
        <pc:spChg chg="mod">
          <ac:chgData name="Amine Bouziane" userId="2dce7758a953d5e2" providerId="LiveId" clId="{4F99EDDB-A41C-44A3-96EE-C3B4207BBA0B}" dt="2021-01-22T15:23:08.380" v="231" actId="1076"/>
          <ac:spMkLst>
            <pc:docMk/>
            <pc:sldMk cId="2353856984" sldId="267"/>
            <ac:spMk id="2" creationId="{F00522EF-4807-4837-922A-6DCECF28D879}"/>
          </ac:spMkLst>
        </pc:spChg>
        <pc:spChg chg="add mod">
          <ac:chgData name="Amine Bouziane" userId="2dce7758a953d5e2" providerId="LiveId" clId="{4F99EDDB-A41C-44A3-96EE-C3B4207BBA0B}" dt="2021-01-22T15:22:48.321" v="226" actId="1076"/>
          <ac:spMkLst>
            <pc:docMk/>
            <pc:sldMk cId="2353856984" sldId="267"/>
            <ac:spMk id="3" creationId="{4DCE0B43-A10A-418F-AEB0-0E4D7D1B6204}"/>
          </ac:spMkLst>
        </pc:spChg>
        <pc:spChg chg="add mod">
          <ac:chgData name="Amine Bouziane" userId="2dce7758a953d5e2" providerId="LiveId" clId="{4F99EDDB-A41C-44A3-96EE-C3B4207BBA0B}" dt="2021-01-22T15:23:04.260" v="230" actId="1076"/>
          <ac:spMkLst>
            <pc:docMk/>
            <pc:sldMk cId="2353856984" sldId="267"/>
            <ac:spMk id="6" creationId="{BD0D8C27-0007-44F0-8104-0B06DE5BEDC7}"/>
          </ac:spMkLst>
        </pc:spChg>
        <pc:spChg chg="mod">
          <ac:chgData name="Amine Bouziane" userId="2dce7758a953d5e2" providerId="LiveId" clId="{4F99EDDB-A41C-44A3-96EE-C3B4207BBA0B}" dt="2021-01-22T15:10:09.372" v="94" actId="20577"/>
          <ac:spMkLst>
            <pc:docMk/>
            <pc:sldMk cId="2353856984" sldId="267"/>
            <ac:spMk id="10" creationId="{CDC62ADF-B870-498A-B182-BE4CA19648E9}"/>
          </ac:spMkLst>
        </pc:spChg>
      </pc:sldChg>
      <pc:sldChg chg="del">
        <pc:chgData name="Amine Bouziane" userId="2dce7758a953d5e2" providerId="LiveId" clId="{4F99EDDB-A41C-44A3-96EE-C3B4207BBA0B}" dt="2021-01-22T15:08:12.196" v="63" actId="47"/>
        <pc:sldMkLst>
          <pc:docMk/>
          <pc:sldMk cId="2667862936" sldId="267"/>
        </pc:sldMkLst>
      </pc:sldChg>
      <pc:sldChg chg="modSp add mod">
        <pc:chgData name="Amine Bouziane" userId="2dce7758a953d5e2" providerId="LiveId" clId="{4F99EDDB-A41C-44A3-96EE-C3B4207BBA0B}" dt="2021-01-22T15:33:29.620" v="598" actId="1076"/>
        <pc:sldMkLst>
          <pc:docMk/>
          <pc:sldMk cId="427724479" sldId="268"/>
        </pc:sldMkLst>
        <pc:spChg chg="mod">
          <ac:chgData name="Amine Bouziane" userId="2dce7758a953d5e2" providerId="LiveId" clId="{4F99EDDB-A41C-44A3-96EE-C3B4207BBA0B}" dt="2021-01-22T15:33:29.620" v="598" actId="1076"/>
          <ac:spMkLst>
            <pc:docMk/>
            <pc:sldMk cId="427724479" sldId="268"/>
            <ac:spMk id="2" creationId="{F00522EF-4807-4837-922A-6DCECF28D879}"/>
          </ac:spMkLst>
        </pc:spChg>
        <pc:spChg chg="mod">
          <ac:chgData name="Amine Bouziane" userId="2dce7758a953d5e2" providerId="LiveId" clId="{4F99EDDB-A41C-44A3-96EE-C3B4207BBA0B}" dt="2021-01-22T15:24:13.254" v="238" actId="20577"/>
          <ac:spMkLst>
            <pc:docMk/>
            <pc:sldMk cId="427724479" sldId="268"/>
            <ac:spMk id="10" creationId="{CDC62ADF-B870-498A-B182-BE4CA19648E9}"/>
          </ac:spMkLst>
        </pc:spChg>
      </pc:sldChg>
      <pc:sldChg chg="del">
        <pc:chgData name="Amine Bouziane" userId="2dce7758a953d5e2" providerId="LiveId" clId="{4F99EDDB-A41C-44A3-96EE-C3B4207BBA0B}" dt="2021-01-22T15:08:13.985" v="65" actId="47"/>
        <pc:sldMkLst>
          <pc:docMk/>
          <pc:sldMk cId="3991097830" sldId="268"/>
        </pc:sldMkLst>
      </pc:sldChg>
      <pc:sldChg chg="addSp delSp modSp add mod">
        <pc:chgData name="Amine Bouziane" userId="2dce7758a953d5e2" providerId="LiveId" clId="{4F99EDDB-A41C-44A3-96EE-C3B4207BBA0B}" dt="2021-01-26T00:05:10.925" v="714" actId="1076"/>
        <pc:sldMkLst>
          <pc:docMk/>
          <pc:sldMk cId="343362912" sldId="269"/>
        </pc:sldMkLst>
        <pc:spChg chg="mod">
          <ac:chgData name="Amine Bouziane" userId="2dce7758a953d5e2" providerId="LiveId" clId="{4F99EDDB-A41C-44A3-96EE-C3B4207BBA0B}" dt="2021-01-26T00:03:08.962" v="678" actId="313"/>
          <ac:spMkLst>
            <pc:docMk/>
            <pc:sldMk cId="343362912" sldId="269"/>
            <ac:spMk id="2" creationId="{F00522EF-4807-4837-922A-6DCECF28D879}"/>
          </ac:spMkLst>
        </pc:spChg>
        <pc:spChg chg="del">
          <ac:chgData name="Amine Bouziane" userId="2dce7758a953d5e2" providerId="LiveId" clId="{4F99EDDB-A41C-44A3-96EE-C3B4207BBA0B}" dt="2021-01-26T00:02:59.950" v="675" actId="478"/>
          <ac:spMkLst>
            <pc:docMk/>
            <pc:sldMk cId="343362912" sldId="269"/>
            <ac:spMk id="3" creationId="{4DCE0B43-A10A-418F-AEB0-0E4D7D1B6204}"/>
          </ac:spMkLst>
        </pc:spChg>
        <pc:spChg chg="mod">
          <ac:chgData name="Amine Bouziane" userId="2dce7758a953d5e2" providerId="LiveId" clId="{4F99EDDB-A41C-44A3-96EE-C3B4207BBA0B}" dt="2021-01-26T00:04:57.343" v="710" actId="1076"/>
          <ac:spMkLst>
            <pc:docMk/>
            <pc:sldMk cId="343362912" sldId="269"/>
            <ac:spMk id="6" creationId="{BD0D8C27-0007-44F0-8104-0B06DE5BEDC7}"/>
          </ac:spMkLst>
        </pc:spChg>
        <pc:spChg chg="add mod">
          <ac:chgData name="Amine Bouziane" userId="2dce7758a953d5e2" providerId="LiveId" clId="{4F99EDDB-A41C-44A3-96EE-C3B4207BBA0B}" dt="2021-01-26T00:05:10.925" v="714" actId="1076"/>
          <ac:spMkLst>
            <pc:docMk/>
            <pc:sldMk cId="343362912" sldId="269"/>
            <ac:spMk id="8" creationId="{30BB3B2D-4711-43EE-A971-822EFEC8BA03}"/>
          </ac:spMkLst>
        </pc:spChg>
      </pc:sldChg>
      <pc:sldChg chg="new del">
        <pc:chgData name="Amine Bouziane" userId="2dce7758a953d5e2" providerId="LiveId" clId="{4F99EDDB-A41C-44A3-96EE-C3B4207BBA0B}" dt="2021-01-26T00:01:49.574" v="600" actId="47"/>
        <pc:sldMkLst>
          <pc:docMk/>
          <pc:sldMk cId="1389335120" sldId="269"/>
        </pc:sldMkLst>
      </pc:sldChg>
      <pc:sldChg chg="del">
        <pc:chgData name="Amine Bouziane" userId="2dce7758a953d5e2" providerId="LiveId" clId="{4F99EDDB-A41C-44A3-96EE-C3B4207BBA0B}" dt="2021-01-22T15:08:13.018" v="64" actId="47"/>
        <pc:sldMkLst>
          <pc:docMk/>
          <pc:sldMk cId="4079697531" sldId="269"/>
        </pc:sldMkLst>
      </pc:sldChg>
      <pc:sldChg chg="add del">
        <pc:chgData name="Amine Bouziane" userId="2dce7758a953d5e2" providerId="LiveId" clId="{4F99EDDB-A41C-44A3-96EE-C3B4207BBA0B}" dt="2021-01-26T00:05:17.232" v="716" actId="47"/>
        <pc:sldMkLst>
          <pc:docMk/>
          <pc:sldMk cId="1377707733" sldId="270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3226580963" sldId="270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1110132706" sldId="271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263576627" sldId="272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496271004" sldId="273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2413705211" sldId="274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1806876309" sldId="275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3514064724" sldId="276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2161230854" sldId="277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1060975783" sldId="278"/>
        </pc:sldMkLst>
      </pc:sldChg>
      <pc:sldChg chg="add">
        <pc:chgData name="Amine Bouziane" userId="2dce7758a953d5e2" providerId="LiveId" clId="{4F99EDDB-A41C-44A3-96EE-C3B4207BBA0B}" dt="2021-01-26T00:05:33.945" v="717"/>
        <pc:sldMkLst>
          <pc:docMk/>
          <pc:sldMk cId="279699940" sldId="279"/>
        </pc:sldMkLst>
      </pc:sldChg>
    </pc:docChg>
  </pc:docChgLst>
  <pc:docChgLst>
    <pc:chgData name="Amine Bouziane" userId="2dce7758a953d5e2" providerId="LiveId" clId="{8184D5FB-EA26-4CDC-9454-9CE1C1BB1271}"/>
    <pc:docChg chg="custSel modSld sldOrd">
      <pc:chgData name="Amine Bouziane" userId="2dce7758a953d5e2" providerId="LiveId" clId="{8184D5FB-EA26-4CDC-9454-9CE1C1BB1271}" dt="2021-04-13T00:02:25.675" v="398" actId="20577"/>
      <pc:docMkLst>
        <pc:docMk/>
      </pc:docMkLst>
      <pc:sldChg chg="modSp mod">
        <pc:chgData name="Amine Bouziane" userId="2dce7758a953d5e2" providerId="LiveId" clId="{8184D5FB-EA26-4CDC-9454-9CE1C1BB1271}" dt="2021-04-07T23:46:41.544" v="309" actId="20577"/>
        <pc:sldMkLst>
          <pc:docMk/>
          <pc:sldMk cId="1899093358" sldId="282"/>
        </pc:sldMkLst>
        <pc:spChg chg="mod">
          <ac:chgData name="Amine Bouziane" userId="2dce7758a953d5e2" providerId="LiveId" clId="{8184D5FB-EA26-4CDC-9454-9CE1C1BB1271}" dt="2021-04-07T23:45:11.209" v="293" actId="1076"/>
          <ac:spMkLst>
            <pc:docMk/>
            <pc:sldMk cId="1899093358" sldId="282"/>
            <ac:spMk id="4" creationId="{D4D9C59C-1D69-45A5-809E-1305EB55C69D}"/>
          </ac:spMkLst>
        </pc:spChg>
        <pc:spChg chg="mod">
          <ac:chgData name="Amine Bouziane" userId="2dce7758a953d5e2" providerId="LiveId" clId="{8184D5FB-EA26-4CDC-9454-9CE1C1BB1271}" dt="2021-04-07T23:46:41.544" v="309" actId="20577"/>
          <ac:spMkLst>
            <pc:docMk/>
            <pc:sldMk cId="1899093358" sldId="282"/>
            <ac:spMk id="10" creationId="{CDC62ADF-B870-498A-B182-BE4CA19648E9}"/>
          </ac:spMkLst>
        </pc:spChg>
      </pc:sldChg>
      <pc:sldChg chg="modSp mod">
        <pc:chgData name="Amine Bouziane" userId="2dce7758a953d5e2" providerId="LiveId" clId="{8184D5FB-EA26-4CDC-9454-9CE1C1BB1271}" dt="2021-04-13T00:02:25.675" v="398" actId="20577"/>
        <pc:sldMkLst>
          <pc:docMk/>
          <pc:sldMk cId="4209559841" sldId="283"/>
        </pc:sldMkLst>
        <pc:spChg chg="mod">
          <ac:chgData name="Amine Bouziane" userId="2dce7758a953d5e2" providerId="LiveId" clId="{8184D5FB-EA26-4CDC-9454-9CE1C1BB1271}" dt="2021-04-13T00:02:25.675" v="398" actId="20577"/>
          <ac:spMkLst>
            <pc:docMk/>
            <pc:sldMk cId="4209559841" sldId="283"/>
            <ac:spMk id="4" creationId="{D4D9C59C-1D69-45A5-809E-1305EB55C69D}"/>
          </ac:spMkLst>
        </pc:spChg>
        <pc:spChg chg="mod">
          <ac:chgData name="Amine Bouziane" userId="2dce7758a953d5e2" providerId="LiveId" clId="{8184D5FB-EA26-4CDC-9454-9CE1C1BB1271}" dt="2021-04-07T23:46:53.435" v="333" actId="20577"/>
          <ac:spMkLst>
            <pc:docMk/>
            <pc:sldMk cId="4209559841" sldId="283"/>
            <ac:spMk id="10" creationId="{CDC62ADF-B870-498A-B182-BE4CA19648E9}"/>
          </ac:spMkLst>
        </pc:spChg>
      </pc:sldChg>
      <pc:sldChg chg="ord">
        <pc:chgData name="Amine Bouziane" userId="2dce7758a953d5e2" providerId="LiveId" clId="{8184D5FB-EA26-4CDC-9454-9CE1C1BB1271}" dt="2021-04-07T23:46:16.380" v="295"/>
        <pc:sldMkLst>
          <pc:docMk/>
          <pc:sldMk cId="1371360231" sldId="284"/>
        </pc:sldMkLst>
      </pc:sldChg>
      <pc:sldChg chg="modSp mod">
        <pc:chgData name="Amine Bouziane" userId="2dce7758a953d5e2" providerId="LiveId" clId="{8184D5FB-EA26-4CDC-9454-9CE1C1BB1271}" dt="2021-04-12T23:24:49.268" v="397" actId="20577"/>
        <pc:sldMkLst>
          <pc:docMk/>
          <pc:sldMk cId="2540180895" sldId="285"/>
        </pc:sldMkLst>
        <pc:spChg chg="mod">
          <ac:chgData name="Amine Bouziane" userId="2dce7758a953d5e2" providerId="LiveId" clId="{8184D5FB-EA26-4CDC-9454-9CE1C1BB1271}" dt="2021-04-12T23:24:49.268" v="397" actId="20577"/>
          <ac:spMkLst>
            <pc:docMk/>
            <pc:sldMk cId="2540180895" sldId="285"/>
            <ac:spMk id="4" creationId="{D4D9C59C-1D69-45A5-809E-1305EB55C69D}"/>
          </ac:spMkLst>
        </pc:spChg>
      </pc:sldChg>
      <pc:sldChg chg="addSp modSp mod">
        <pc:chgData name="Amine Bouziane" userId="2dce7758a953d5e2" providerId="LiveId" clId="{8184D5FB-EA26-4CDC-9454-9CE1C1BB1271}" dt="2021-04-07T23:51:15.299" v="396" actId="20577"/>
        <pc:sldMkLst>
          <pc:docMk/>
          <pc:sldMk cId="3433206134" sldId="286"/>
        </pc:sldMkLst>
        <pc:spChg chg="mod">
          <ac:chgData name="Amine Bouziane" userId="2dce7758a953d5e2" providerId="LiveId" clId="{8184D5FB-EA26-4CDC-9454-9CE1C1BB1271}" dt="2021-04-07T23:49:18.906" v="343" actId="20577"/>
          <ac:spMkLst>
            <pc:docMk/>
            <pc:sldMk cId="3433206134" sldId="286"/>
            <ac:spMk id="4" creationId="{D4D9C59C-1D69-45A5-809E-1305EB55C69D}"/>
          </ac:spMkLst>
        </pc:spChg>
        <pc:spChg chg="add mod">
          <ac:chgData name="Amine Bouziane" userId="2dce7758a953d5e2" providerId="LiveId" clId="{8184D5FB-EA26-4CDC-9454-9CE1C1BB1271}" dt="2021-04-07T23:51:15.299" v="396" actId="20577"/>
          <ac:spMkLst>
            <pc:docMk/>
            <pc:sldMk cId="3433206134" sldId="286"/>
            <ac:spMk id="7" creationId="{2574968B-EEB7-4FEB-B971-247C060F2189}"/>
          </ac:spMkLst>
        </pc:spChg>
      </pc:sldChg>
    </pc:docChg>
  </pc:docChgLst>
  <pc:docChgLst>
    <pc:chgData name="Amine Bouziane" userId="2dce7758a953d5e2" providerId="LiveId" clId="{07DD8168-685B-49B9-A21E-75AF8A6740F6}"/>
    <pc:docChg chg="undo custSel addSld delSld modSld">
      <pc:chgData name="Amine Bouziane" userId="2dce7758a953d5e2" providerId="LiveId" clId="{07DD8168-685B-49B9-A21E-75AF8A6740F6}" dt="2021-02-02T15:45:20.290" v="183" actId="20577"/>
      <pc:docMkLst>
        <pc:docMk/>
      </pc:docMkLst>
      <pc:sldChg chg="modSp mod">
        <pc:chgData name="Amine Bouziane" userId="2dce7758a953d5e2" providerId="LiveId" clId="{07DD8168-685B-49B9-A21E-75AF8A6740F6}" dt="2021-02-02T15:24:58.116" v="4" actId="20577"/>
        <pc:sldMkLst>
          <pc:docMk/>
          <pc:sldMk cId="4049180503" sldId="257"/>
        </pc:sldMkLst>
        <pc:spChg chg="mod">
          <ac:chgData name="Amine Bouziane" userId="2dce7758a953d5e2" providerId="LiveId" clId="{07DD8168-685B-49B9-A21E-75AF8A6740F6}" dt="2021-02-02T15:24:58.116" v="4" actId="20577"/>
          <ac:spMkLst>
            <pc:docMk/>
            <pc:sldMk cId="4049180503" sldId="257"/>
            <ac:spMk id="3" creationId="{F44F4C57-6950-466B-B0B1-C49046C444A7}"/>
          </ac:spMkLst>
        </pc:spChg>
      </pc:sldChg>
      <pc:sldChg chg="del">
        <pc:chgData name="Amine Bouziane" userId="2dce7758a953d5e2" providerId="LiveId" clId="{07DD8168-685B-49B9-A21E-75AF8A6740F6}" dt="2021-02-02T15:25:01.383" v="5" actId="47"/>
        <pc:sldMkLst>
          <pc:docMk/>
          <pc:sldMk cId="1232212674" sldId="266"/>
        </pc:sldMkLst>
      </pc:sldChg>
      <pc:sldChg chg="del">
        <pc:chgData name="Amine Bouziane" userId="2dce7758a953d5e2" providerId="LiveId" clId="{07DD8168-685B-49B9-A21E-75AF8A6740F6}" dt="2021-02-02T15:25:02.127" v="7" actId="47"/>
        <pc:sldMkLst>
          <pc:docMk/>
          <pc:sldMk cId="2353856984" sldId="267"/>
        </pc:sldMkLst>
      </pc:sldChg>
      <pc:sldChg chg="del">
        <pc:chgData name="Amine Bouziane" userId="2dce7758a953d5e2" providerId="LiveId" clId="{07DD8168-685B-49B9-A21E-75AF8A6740F6}" dt="2021-02-02T15:25:01.889" v="6" actId="47"/>
        <pc:sldMkLst>
          <pc:docMk/>
          <pc:sldMk cId="427724479" sldId="268"/>
        </pc:sldMkLst>
      </pc:sldChg>
      <pc:sldChg chg="del">
        <pc:chgData name="Amine Bouziane" userId="2dce7758a953d5e2" providerId="LiveId" clId="{07DD8168-685B-49B9-A21E-75AF8A6740F6}" dt="2021-02-02T15:25:02.415" v="8" actId="47"/>
        <pc:sldMkLst>
          <pc:docMk/>
          <pc:sldMk cId="343362912" sldId="269"/>
        </pc:sldMkLst>
      </pc:sldChg>
      <pc:sldChg chg="addSp modSp add del mod">
        <pc:chgData name="Amine Bouziane" userId="2dce7758a953d5e2" providerId="LiveId" clId="{07DD8168-685B-49B9-A21E-75AF8A6740F6}" dt="2021-02-02T15:41:08.009" v="139" actId="113"/>
        <pc:sldMkLst>
          <pc:docMk/>
          <pc:sldMk cId="3226580963" sldId="270"/>
        </pc:sldMkLst>
        <pc:spChg chg="mod">
          <ac:chgData name="Amine Bouziane" userId="2dce7758a953d5e2" providerId="LiveId" clId="{07DD8168-685B-49B9-A21E-75AF8A6740F6}" dt="2021-02-02T15:39:02.265" v="86" actId="20577"/>
          <ac:spMkLst>
            <pc:docMk/>
            <pc:sldMk cId="3226580963" sldId="270"/>
            <ac:spMk id="10" creationId="{CDC62ADF-B870-498A-B182-BE4CA19648E9}"/>
          </ac:spMkLst>
        </pc:spChg>
        <pc:graphicFrameChg chg="add mod modGraphic">
          <ac:chgData name="Amine Bouziane" userId="2dce7758a953d5e2" providerId="LiveId" clId="{07DD8168-685B-49B9-A21E-75AF8A6740F6}" dt="2021-02-02T15:41:08.009" v="139" actId="113"/>
          <ac:graphicFrameMkLst>
            <pc:docMk/>
            <pc:sldMk cId="3226580963" sldId="270"/>
            <ac:graphicFrameMk id="5" creationId="{12B8936A-C7BA-47F2-BE16-2B9ADFCE5F84}"/>
          </ac:graphicFrameMkLst>
        </pc:graphicFrameChg>
      </pc:sldChg>
      <pc:sldChg chg="del">
        <pc:chgData name="Amine Bouziane" userId="2dce7758a953d5e2" providerId="LiveId" clId="{07DD8168-685B-49B9-A21E-75AF8A6740F6}" dt="2021-02-02T15:25:03.192" v="10" actId="47"/>
        <pc:sldMkLst>
          <pc:docMk/>
          <pc:sldMk cId="1110132706" sldId="271"/>
        </pc:sldMkLst>
      </pc:sldChg>
      <pc:sldChg chg="del">
        <pc:chgData name="Amine Bouziane" userId="2dce7758a953d5e2" providerId="LiveId" clId="{07DD8168-685B-49B9-A21E-75AF8A6740F6}" dt="2021-02-02T15:25:06.550" v="15" actId="47"/>
        <pc:sldMkLst>
          <pc:docMk/>
          <pc:sldMk cId="263576627" sldId="272"/>
        </pc:sldMkLst>
      </pc:sldChg>
      <pc:sldChg chg="del">
        <pc:chgData name="Amine Bouziane" userId="2dce7758a953d5e2" providerId="LiveId" clId="{07DD8168-685B-49B9-A21E-75AF8A6740F6}" dt="2021-02-02T15:25:03.669" v="11" actId="47"/>
        <pc:sldMkLst>
          <pc:docMk/>
          <pc:sldMk cId="496271004" sldId="273"/>
        </pc:sldMkLst>
      </pc:sldChg>
      <pc:sldChg chg="del">
        <pc:chgData name="Amine Bouziane" userId="2dce7758a953d5e2" providerId="LiveId" clId="{07DD8168-685B-49B9-A21E-75AF8A6740F6}" dt="2021-02-02T15:25:04.231" v="12" actId="47"/>
        <pc:sldMkLst>
          <pc:docMk/>
          <pc:sldMk cId="2413705211" sldId="274"/>
        </pc:sldMkLst>
      </pc:sldChg>
      <pc:sldChg chg="addSp delSp modSp mod">
        <pc:chgData name="Amine Bouziane" userId="2dce7758a953d5e2" providerId="LiveId" clId="{07DD8168-685B-49B9-A21E-75AF8A6740F6}" dt="2021-02-02T15:32:25.906" v="63" actId="14100"/>
        <pc:sldMkLst>
          <pc:docMk/>
          <pc:sldMk cId="1806876309" sldId="275"/>
        </pc:sldMkLst>
        <pc:spChg chg="del">
          <ac:chgData name="Amine Bouziane" userId="2dce7758a953d5e2" providerId="LiveId" clId="{07DD8168-685B-49B9-A21E-75AF8A6740F6}" dt="2021-02-02T15:28:14.627" v="18" actId="478"/>
          <ac:spMkLst>
            <pc:docMk/>
            <pc:sldMk cId="1806876309" sldId="275"/>
            <ac:spMk id="4" creationId="{863255AA-7A8E-41E3-AB5A-801EEBC2AA5A}"/>
          </ac:spMkLst>
        </pc:spChg>
        <pc:spChg chg="del">
          <ac:chgData name="Amine Bouziane" userId="2dce7758a953d5e2" providerId="LiveId" clId="{07DD8168-685B-49B9-A21E-75AF8A6740F6}" dt="2021-02-02T15:29:55.516" v="51" actId="478"/>
          <ac:spMkLst>
            <pc:docMk/>
            <pc:sldMk cId="1806876309" sldId="275"/>
            <ac:spMk id="10" creationId="{CDC62ADF-B870-498A-B182-BE4CA19648E9}"/>
          </ac:spMkLst>
        </pc:spChg>
        <pc:spChg chg="del mod">
          <ac:chgData name="Amine Bouziane" userId="2dce7758a953d5e2" providerId="LiveId" clId="{07DD8168-685B-49B9-A21E-75AF8A6740F6}" dt="2021-02-02T15:32:22.562" v="62" actId="478"/>
          <ac:spMkLst>
            <pc:docMk/>
            <pc:sldMk cId="1806876309" sldId="275"/>
            <ac:spMk id="28" creationId="{87A6F441-ED74-489A-A19A-778CB233829C}"/>
          </ac:spMkLst>
        </pc:spChg>
        <pc:graphicFrameChg chg="add del mod">
          <ac:chgData name="Amine Bouziane" userId="2dce7758a953d5e2" providerId="LiveId" clId="{07DD8168-685B-49B9-A21E-75AF8A6740F6}" dt="2021-02-02T15:28:23.247" v="24"/>
          <ac:graphicFrameMkLst>
            <pc:docMk/>
            <pc:sldMk cId="1806876309" sldId="275"/>
            <ac:graphicFrameMk id="2" creationId="{80081287-16B1-4BF9-8BC8-B82B1E9C7DF3}"/>
          </ac:graphicFrameMkLst>
        </pc:graphicFrameChg>
        <pc:graphicFrameChg chg="add del mod modGraphic">
          <ac:chgData name="Amine Bouziane" userId="2dce7758a953d5e2" providerId="LiveId" clId="{07DD8168-685B-49B9-A21E-75AF8A6740F6}" dt="2021-02-02T15:28:29.913" v="27" actId="478"/>
          <ac:graphicFrameMkLst>
            <pc:docMk/>
            <pc:sldMk cId="1806876309" sldId="275"/>
            <ac:graphicFrameMk id="3" creationId="{13E3FA89-AE86-405A-9F66-1D15365960F9}"/>
          </ac:graphicFrameMkLst>
        </pc:graphicFrameChg>
        <pc:graphicFrameChg chg="add del mod">
          <ac:chgData name="Amine Bouziane" userId="2dce7758a953d5e2" providerId="LiveId" clId="{07DD8168-685B-49B9-A21E-75AF8A6740F6}" dt="2021-02-02T15:28:50.882" v="39"/>
          <ac:graphicFrameMkLst>
            <pc:docMk/>
            <pc:sldMk cId="1806876309" sldId="275"/>
            <ac:graphicFrameMk id="5" creationId="{188AD2BF-DB55-461C-8FF0-8F34BE812FFB}"/>
          </ac:graphicFrameMkLst>
        </pc:graphicFrameChg>
        <pc:graphicFrameChg chg="add del mod modGraphic">
          <ac:chgData name="Amine Bouziane" userId="2dce7758a953d5e2" providerId="LiveId" clId="{07DD8168-685B-49B9-A21E-75AF8A6740F6}" dt="2021-02-02T15:29:07.529" v="43"/>
          <ac:graphicFrameMkLst>
            <pc:docMk/>
            <pc:sldMk cId="1806876309" sldId="275"/>
            <ac:graphicFrameMk id="6" creationId="{A2569AAA-1569-4597-ABAA-1BF4FAB9E333}"/>
          </ac:graphicFrameMkLst>
        </pc:graphicFrameChg>
        <pc:graphicFrameChg chg="add del mod">
          <ac:chgData name="Amine Bouziane" userId="2dce7758a953d5e2" providerId="LiveId" clId="{07DD8168-685B-49B9-A21E-75AF8A6740F6}" dt="2021-02-02T15:29:47.674" v="47"/>
          <ac:graphicFrameMkLst>
            <pc:docMk/>
            <pc:sldMk cId="1806876309" sldId="275"/>
            <ac:graphicFrameMk id="7" creationId="{94AEE42F-0922-45B0-8575-4C94BD80CA92}"/>
          </ac:graphicFrameMkLst>
        </pc:graphicFrameChg>
        <pc:graphicFrameChg chg="add del mod">
          <ac:chgData name="Amine Bouziane" userId="2dce7758a953d5e2" providerId="LiveId" clId="{07DD8168-685B-49B9-A21E-75AF8A6740F6}" dt="2021-02-02T15:30:21.607" v="55"/>
          <ac:graphicFrameMkLst>
            <pc:docMk/>
            <pc:sldMk cId="1806876309" sldId="275"/>
            <ac:graphicFrameMk id="11" creationId="{83C6948F-4D9F-4D21-A310-B97ABEB80F9D}"/>
          </ac:graphicFrameMkLst>
        </pc:graphicFrameChg>
        <pc:picChg chg="add del mod">
          <ac:chgData name="Amine Bouziane" userId="2dce7758a953d5e2" providerId="LiveId" clId="{07DD8168-685B-49B9-A21E-75AF8A6740F6}" dt="2021-02-02T15:30:16.196" v="53" actId="478"/>
          <ac:picMkLst>
            <pc:docMk/>
            <pc:sldMk cId="1806876309" sldId="275"/>
            <ac:picMk id="8" creationId="{9C1476CD-433D-402F-95CA-24C3B30E02E4}"/>
          </ac:picMkLst>
        </pc:picChg>
        <pc:picChg chg="del">
          <ac:chgData name="Amine Bouziane" userId="2dce7758a953d5e2" providerId="LiveId" clId="{07DD8168-685B-49B9-A21E-75AF8A6740F6}" dt="2021-02-02T15:29:54.815" v="50" actId="478"/>
          <ac:picMkLst>
            <pc:docMk/>
            <pc:sldMk cId="1806876309" sldId="275"/>
            <ac:picMk id="9" creationId="{C3D021E2-A1CE-48B3-A030-3BADDBE92A91}"/>
          </ac:picMkLst>
        </pc:picChg>
        <pc:picChg chg="add mod">
          <ac:chgData name="Amine Bouziane" userId="2dce7758a953d5e2" providerId="LiveId" clId="{07DD8168-685B-49B9-A21E-75AF8A6740F6}" dt="2021-02-02T15:32:25.906" v="63" actId="14100"/>
          <ac:picMkLst>
            <pc:docMk/>
            <pc:sldMk cId="1806876309" sldId="275"/>
            <ac:picMk id="12" creationId="{47C0A2FC-FD49-458F-966C-C1A3F7526963}"/>
          </ac:picMkLst>
        </pc:picChg>
      </pc:sldChg>
      <pc:sldChg chg="addSp delSp modSp add mod">
        <pc:chgData name="Amine Bouziane" userId="2dce7758a953d5e2" providerId="LiveId" clId="{07DD8168-685B-49B9-A21E-75AF8A6740F6}" dt="2021-02-02T15:34:37.925" v="73" actId="478"/>
        <pc:sldMkLst>
          <pc:docMk/>
          <pc:sldMk cId="2959873754" sldId="276"/>
        </pc:sldMkLst>
        <pc:graphicFrameChg chg="add mod modGraphic">
          <ac:chgData name="Amine Bouziane" userId="2dce7758a953d5e2" providerId="LiveId" clId="{07DD8168-685B-49B9-A21E-75AF8A6740F6}" dt="2021-02-02T15:34:29.410" v="70" actId="14734"/>
          <ac:graphicFrameMkLst>
            <pc:docMk/>
            <pc:sldMk cId="2959873754" sldId="276"/>
            <ac:graphicFrameMk id="2" creationId="{C9068C16-1DB9-4E96-BD20-BE3CD819CAB6}"/>
          </ac:graphicFrameMkLst>
        </pc:graphicFrameChg>
        <pc:graphicFrameChg chg="add del mod">
          <ac:chgData name="Amine Bouziane" userId="2dce7758a953d5e2" providerId="LiveId" clId="{07DD8168-685B-49B9-A21E-75AF8A6740F6}" dt="2021-02-02T15:34:37.925" v="73" actId="478"/>
          <ac:graphicFrameMkLst>
            <pc:docMk/>
            <pc:sldMk cId="2959873754" sldId="276"/>
            <ac:graphicFrameMk id="4" creationId="{D2F876E5-FA29-462B-A6D0-97019098AFFD}"/>
          </ac:graphicFrameMkLst>
        </pc:graphicFrameChg>
        <pc:picChg chg="del">
          <ac:chgData name="Amine Bouziane" userId="2dce7758a953d5e2" providerId="LiveId" clId="{07DD8168-685B-49B9-A21E-75AF8A6740F6}" dt="2021-02-02T15:34:02.529" v="65" actId="478"/>
          <ac:picMkLst>
            <pc:docMk/>
            <pc:sldMk cId="2959873754" sldId="276"/>
            <ac:picMk id="12" creationId="{47C0A2FC-FD49-458F-966C-C1A3F7526963}"/>
          </ac:picMkLst>
        </pc:picChg>
      </pc:sldChg>
      <pc:sldChg chg="del">
        <pc:chgData name="Amine Bouziane" userId="2dce7758a953d5e2" providerId="LiveId" clId="{07DD8168-685B-49B9-A21E-75AF8A6740F6}" dt="2021-02-02T15:25:05.014" v="13" actId="47"/>
        <pc:sldMkLst>
          <pc:docMk/>
          <pc:sldMk cId="3514064724" sldId="276"/>
        </pc:sldMkLst>
      </pc:sldChg>
      <pc:sldChg chg="del">
        <pc:chgData name="Amine Bouziane" userId="2dce7758a953d5e2" providerId="LiveId" clId="{07DD8168-685B-49B9-A21E-75AF8A6740F6}" dt="2021-02-02T15:25:05.996" v="14" actId="47"/>
        <pc:sldMkLst>
          <pc:docMk/>
          <pc:sldMk cId="2161230854" sldId="277"/>
        </pc:sldMkLst>
      </pc:sldChg>
      <pc:sldChg chg="modSp add mod">
        <pc:chgData name="Amine Bouziane" userId="2dce7758a953d5e2" providerId="LiveId" clId="{07DD8168-685B-49B9-A21E-75AF8A6740F6}" dt="2021-02-02T15:40:45.585" v="137" actId="12385"/>
        <pc:sldMkLst>
          <pc:docMk/>
          <pc:sldMk cId="3713180437" sldId="277"/>
        </pc:sldMkLst>
        <pc:graphicFrameChg chg="modGraphic">
          <ac:chgData name="Amine Bouziane" userId="2dce7758a953d5e2" providerId="LiveId" clId="{07DD8168-685B-49B9-A21E-75AF8A6740F6}" dt="2021-02-02T15:40:45.585" v="137" actId="12385"/>
          <ac:graphicFrameMkLst>
            <pc:docMk/>
            <pc:sldMk cId="3713180437" sldId="277"/>
            <ac:graphicFrameMk id="5" creationId="{12B8936A-C7BA-47F2-BE16-2B9ADFCE5F84}"/>
          </ac:graphicFrameMkLst>
        </pc:graphicFrameChg>
      </pc:sldChg>
      <pc:sldChg chg="del">
        <pc:chgData name="Amine Bouziane" userId="2dce7758a953d5e2" providerId="LiveId" clId="{07DD8168-685B-49B9-A21E-75AF8A6740F6}" dt="2021-02-02T15:25:07.012" v="16" actId="47"/>
        <pc:sldMkLst>
          <pc:docMk/>
          <pc:sldMk cId="1060975783" sldId="278"/>
        </pc:sldMkLst>
      </pc:sldChg>
      <pc:sldChg chg="modSp add mod">
        <pc:chgData name="Amine Bouziane" userId="2dce7758a953d5e2" providerId="LiveId" clId="{07DD8168-685B-49B9-A21E-75AF8A6740F6}" dt="2021-02-02T15:45:20.290" v="183" actId="20577"/>
        <pc:sldMkLst>
          <pc:docMk/>
          <pc:sldMk cId="3129176145" sldId="278"/>
        </pc:sldMkLst>
        <pc:spChg chg="mod">
          <ac:chgData name="Amine Bouziane" userId="2dce7758a953d5e2" providerId="LiveId" clId="{07DD8168-685B-49B9-A21E-75AF8A6740F6}" dt="2021-02-02T15:44:01.256" v="142" actId="20577"/>
          <ac:spMkLst>
            <pc:docMk/>
            <pc:sldMk cId="3129176145" sldId="278"/>
            <ac:spMk id="10" creationId="{CDC62ADF-B870-498A-B182-BE4CA19648E9}"/>
          </ac:spMkLst>
        </pc:spChg>
        <pc:graphicFrameChg chg="modGraphic">
          <ac:chgData name="Amine Bouziane" userId="2dce7758a953d5e2" providerId="LiveId" clId="{07DD8168-685B-49B9-A21E-75AF8A6740F6}" dt="2021-02-02T15:45:20.290" v="183" actId="20577"/>
          <ac:graphicFrameMkLst>
            <pc:docMk/>
            <pc:sldMk cId="3129176145" sldId="278"/>
            <ac:graphicFrameMk id="5" creationId="{12B8936A-C7BA-47F2-BE16-2B9ADFCE5F84}"/>
          </ac:graphicFrameMkLst>
        </pc:graphicFrameChg>
      </pc:sldChg>
      <pc:sldChg chg="del">
        <pc:chgData name="Amine Bouziane" userId="2dce7758a953d5e2" providerId="LiveId" clId="{07DD8168-685B-49B9-A21E-75AF8A6740F6}" dt="2021-02-02T15:25:07.534" v="17" actId="47"/>
        <pc:sldMkLst>
          <pc:docMk/>
          <pc:sldMk cId="279699940" sldId="279"/>
        </pc:sldMkLst>
      </pc:sldChg>
      <pc:sldChg chg="modSp add mod">
        <pc:chgData name="Amine Bouziane" userId="2dce7758a953d5e2" providerId="LiveId" clId="{07DD8168-685B-49B9-A21E-75AF8A6740F6}" dt="2021-02-02T15:44:04.579" v="144" actId="20577"/>
        <pc:sldMkLst>
          <pc:docMk/>
          <pc:sldMk cId="835268448" sldId="279"/>
        </pc:sldMkLst>
        <pc:spChg chg="mod">
          <ac:chgData name="Amine Bouziane" userId="2dce7758a953d5e2" providerId="LiveId" clId="{07DD8168-685B-49B9-A21E-75AF8A6740F6}" dt="2021-02-02T15:44:04.579" v="144" actId="20577"/>
          <ac:spMkLst>
            <pc:docMk/>
            <pc:sldMk cId="835268448" sldId="279"/>
            <ac:spMk id="10" creationId="{CDC62ADF-B870-498A-B182-BE4CA19648E9}"/>
          </ac:spMkLst>
        </pc:spChg>
      </pc:sldChg>
    </pc:docChg>
  </pc:docChgLst>
  <pc:docChgLst>
    <pc:chgData name="Amine Bouziane" userId="2dce7758a953d5e2" providerId="LiveId" clId="{4C2C2AC9-0461-4418-B7FF-B4D5E54F5925}"/>
    <pc:docChg chg="undo redo custSel addSld delSld modSld sldOrd">
      <pc:chgData name="Amine Bouziane" userId="2dce7758a953d5e2" providerId="LiveId" clId="{4C2C2AC9-0461-4418-B7FF-B4D5E54F5925}" dt="2021-04-20T20:26:26.184" v="382" actId="20577"/>
      <pc:docMkLst>
        <pc:docMk/>
      </pc:docMkLst>
      <pc:sldChg chg="modSp mod">
        <pc:chgData name="Amine Bouziane" userId="2dce7758a953d5e2" providerId="LiveId" clId="{4C2C2AC9-0461-4418-B7FF-B4D5E54F5925}" dt="2021-04-20T00:55:58.506" v="15" actId="20577"/>
        <pc:sldMkLst>
          <pc:docMk/>
          <pc:sldMk cId="4049180503" sldId="257"/>
        </pc:sldMkLst>
        <pc:spChg chg="mod">
          <ac:chgData name="Amine Bouziane" userId="2dce7758a953d5e2" providerId="LiveId" clId="{4C2C2AC9-0461-4418-B7FF-B4D5E54F5925}" dt="2021-04-20T00:55:58.506" v="15" actId="20577"/>
          <ac:spMkLst>
            <pc:docMk/>
            <pc:sldMk cId="4049180503" sldId="257"/>
            <ac:spMk id="3" creationId="{F44F4C57-6950-466B-B0B1-C49046C444A7}"/>
          </ac:spMkLst>
        </pc:spChg>
      </pc:sldChg>
      <pc:sldChg chg="modSp mod">
        <pc:chgData name="Amine Bouziane" userId="2dce7758a953d5e2" providerId="LiveId" clId="{4C2C2AC9-0461-4418-B7FF-B4D5E54F5925}" dt="2021-04-20T01:10:13.502" v="189" actId="20577"/>
        <pc:sldMkLst>
          <pc:docMk/>
          <pc:sldMk cId="1727825083" sldId="280"/>
        </pc:sldMkLst>
        <pc:spChg chg="mod">
          <ac:chgData name="Amine Bouziane" userId="2dce7758a953d5e2" providerId="LiveId" clId="{4C2C2AC9-0461-4418-B7FF-B4D5E54F5925}" dt="2021-04-20T01:00:45.550" v="58" actId="20577"/>
          <ac:spMkLst>
            <pc:docMk/>
            <pc:sldMk cId="1727825083" sldId="280"/>
            <ac:spMk id="4" creationId="{D4D9C59C-1D69-45A5-809E-1305EB55C69D}"/>
          </ac:spMkLst>
        </pc:spChg>
        <pc:spChg chg="mod">
          <ac:chgData name="Amine Bouziane" userId="2dce7758a953d5e2" providerId="LiveId" clId="{4C2C2AC9-0461-4418-B7FF-B4D5E54F5925}" dt="2021-04-20T01:10:13.502" v="189" actId="20577"/>
          <ac:spMkLst>
            <pc:docMk/>
            <pc:sldMk cId="1727825083" sldId="280"/>
            <ac:spMk id="10" creationId="{CDC62ADF-B870-498A-B182-BE4CA19648E9}"/>
          </ac:spMkLst>
        </pc:spChg>
      </pc:sldChg>
      <pc:sldChg chg="addSp delSp modSp add mod">
        <pc:chgData name="Amine Bouziane" userId="2dce7758a953d5e2" providerId="LiveId" clId="{4C2C2AC9-0461-4418-B7FF-B4D5E54F5925}" dt="2021-04-20T01:06:35.173" v="129" actId="14100"/>
        <pc:sldMkLst>
          <pc:docMk/>
          <pc:sldMk cId="1669037734" sldId="281"/>
        </pc:sldMkLst>
        <pc:spChg chg="del">
          <ac:chgData name="Amine Bouziane" userId="2dce7758a953d5e2" providerId="LiveId" clId="{4C2C2AC9-0461-4418-B7FF-B4D5E54F5925}" dt="2021-04-20T01:06:00.196" v="123" actId="478"/>
          <ac:spMkLst>
            <pc:docMk/>
            <pc:sldMk cId="1669037734" sldId="281"/>
            <ac:spMk id="4" creationId="{D4D9C59C-1D69-45A5-809E-1305EB55C69D}"/>
          </ac:spMkLst>
        </pc:spChg>
        <pc:spChg chg="mod">
          <ac:chgData name="Amine Bouziane" userId="2dce7758a953d5e2" providerId="LiveId" clId="{4C2C2AC9-0461-4418-B7FF-B4D5E54F5925}" dt="2021-04-20T01:01:25.220" v="122" actId="20577"/>
          <ac:spMkLst>
            <pc:docMk/>
            <pc:sldMk cId="1669037734" sldId="281"/>
            <ac:spMk id="10" creationId="{CDC62ADF-B870-498A-B182-BE4CA19648E9}"/>
          </ac:spMkLst>
        </pc:spChg>
        <pc:picChg chg="add mod">
          <ac:chgData name="Amine Bouziane" userId="2dce7758a953d5e2" providerId="LiveId" clId="{4C2C2AC9-0461-4418-B7FF-B4D5E54F5925}" dt="2021-04-20T01:06:35.173" v="129" actId="14100"/>
          <ac:picMkLst>
            <pc:docMk/>
            <pc:sldMk cId="1669037734" sldId="281"/>
            <ac:picMk id="5" creationId="{5655F3BF-298F-4DF4-8728-B1F72FEB1722}"/>
          </ac:picMkLst>
        </pc:picChg>
      </pc:sldChg>
      <pc:sldChg chg="del">
        <pc:chgData name="Amine Bouziane" userId="2dce7758a953d5e2" providerId="LiveId" clId="{4C2C2AC9-0461-4418-B7FF-B4D5E54F5925}" dt="2021-04-20T00:56:03.281" v="16" actId="47"/>
        <pc:sldMkLst>
          <pc:docMk/>
          <pc:sldMk cId="1778812651" sldId="281"/>
        </pc:sldMkLst>
      </pc:sldChg>
      <pc:sldChg chg="del">
        <pc:chgData name="Amine Bouziane" userId="2dce7758a953d5e2" providerId="LiveId" clId="{4C2C2AC9-0461-4418-B7FF-B4D5E54F5925}" dt="2021-04-20T00:56:03.596" v="17" actId="47"/>
        <pc:sldMkLst>
          <pc:docMk/>
          <pc:sldMk cId="1899093358" sldId="282"/>
        </pc:sldMkLst>
      </pc:sldChg>
      <pc:sldChg chg="addSp delSp modSp add mod">
        <pc:chgData name="Amine Bouziane" userId="2dce7758a953d5e2" providerId="LiveId" clId="{4C2C2AC9-0461-4418-B7FF-B4D5E54F5925}" dt="2021-04-20T01:09:34.546" v="178" actId="14100"/>
        <pc:sldMkLst>
          <pc:docMk/>
          <pc:sldMk cId="2072944504" sldId="282"/>
        </pc:sldMkLst>
        <pc:spChg chg="add mod">
          <ac:chgData name="Amine Bouziane" userId="2dce7758a953d5e2" providerId="LiveId" clId="{4C2C2AC9-0461-4418-B7FF-B4D5E54F5925}" dt="2021-04-20T01:09:34.546" v="178" actId="14100"/>
          <ac:spMkLst>
            <pc:docMk/>
            <pc:sldMk cId="2072944504" sldId="282"/>
            <ac:spMk id="7" creationId="{35FB40AF-9A99-4C7C-94EF-79C4D7E04EB3}"/>
          </ac:spMkLst>
        </pc:spChg>
        <pc:spChg chg="mod">
          <ac:chgData name="Amine Bouziane" userId="2dce7758a953d5e2" providerId="LiveId" clId="{4C2C2AC9-0461-4418-B7FF-B4D5E54F5925}" dt="2021-04-20T01:07:40.588" v="157" actId="1076"/>
          <ac:spMkLst>
            <pc:docMk/>
            <pc:sldMk cId="2072944504" sldId="282"/>
            <ac:spMk id="10" creationId="{CDC62ADF-B870-498A-B182-BE4CA19648E9}"/>
          </ac:spMkLst>
        </pc:spChg>
        <pc:picChg chg="del">
          <ac:chgData name="Amine Bouziane" userId="2dce7758a953d5e2" providerId="LiveId" clId="{4C2C2AC9-0461-4418-B7FF-B4D5E54F5925}" dt="2021-04-20T01:06:44.610" v="131" actId="478"/>
          <ac:picMkLst>
            <pc:docMk/>
            <pc:sldMk cId="2072944504" sldId="282"/>
            <ac:picMk id="5" creationId="{5655F3BF-298F-4DF4-8728-B1F72FEB1722}"/>
          </ac:picMkLst>
        </pc:picChg>
      </pc:sldChg>
      <pc:sldChg chg="addSp delSp modSp add del mod">
        <pc:chgData name="Amine Bouziane" userId="2dce7758a953d5e2" providerId="LiveId" clId="{4C2C2AC9-0461-4418-B7FF-B4D5E54F5925}" dt="2021-04-20T20:25:40.974" v="364" actId="14100"/>
        <pc:sldMkLst>
          <pc:docMk/>
          <pc:sldMk cId="4165914771" sldId="283"/>
        </pc:sldMkLst>
        <pc:spChg chg="add del">
          <ac:chgData name="Amine Bouziane" userId="2dce7758a953d5e2" providerId="LiveId" clId="{4C2C2AC9-0461-4418-B7FF-B4D5E54F5925}" dt="2021-04-20T20:22:45.245" v="218" actId="478"/>
          <ac:spMkLst>
            <pc:docMk/>
            <pc:sldMk cId="4165914771" sldId="283"/>
            <ac:spMk id="7" creationId="{35FB40AF-9A99-4C7C-94EF-79C4D7E04EB3}"/>
          </ac:spMkLst>
        </pc:spChg>
        <pc:spChg chg="mod">
          <ac:chgData name="Amine Bouziane" userId="2dce7758a953d5e2" providerId="LiveId" clId="{4C2C2AC9-0461-4418-B7FF-B4D5E54F5925}" dt="2021-04-20T20:25:28.735" v="360" actId="20577"/>
          <ac:spMkLst>
            <pc:docMk/>
            <pc:sldMk cId="4165914771" sldId="283"/>
            <ac:spMk id="10" creationId="{CDC62ADF-B870-498A-B182-BE4CA19648E9}"/>
          </ac:spMkLst>
        </pc:spChg>
        <pc:picChg chg="add mod">
          <ac:chgData name="Amine Bouziane" userId="2dce7758a953d5e2" providerId="LiveId" clId="{4C2C2AC9-0461-4418-B7FF-B4D5E54F5925}" dt="2021-04-20T20:25:40.974" v="364" actId="14100"/>
          <ac:picMkLst>
            <pc:docMk/>
            <pc:sldMk cId="4165914771" sldId="283"/>
            <ac:picMk id="4" creationId="{790700B6-8869-41A2-8E95-DD20D62A8B3E}"/>
          </ac:picMkLst>
        </pc:picChg>
      </pc:sldChg>
      <pc:sldChg chg="del">
        <pc:chgData name="Amine Bouziane" userId="2dce7758a953d5e2" providerId="LiveId" clId="{4C2C2AC9-0461-4418-B7FF-B4D5E54F5925}" dt="2021-04-20T00:56:04.346" v="19" actId="47"/>
        <pc:sldMkLst>
          <pc:docMk/>
          <pc:sldMk cId="4209559841" sldId="283"/>
        </pc:sldMkLst>
      </pc:sldChg>
      <pc:sldChg chg="del">
        <pc:chgData name="Amine Bouziane" userId="2dce7758a953d5e2" providerId="LiveId" clId="{4C2C2AC9-0461-4418-B7FF-B4D5E54F5925}" dt="2021-04-20T00:56:04.107" v="18" actId="47"/>
        <pc:sldMkLst>
          <pc:docMk/>
          <pc:sldMk cId="1371360231" sldId="284"/>
        </pc:sldMkLst>
      </pc:sldChg>
      <pc:sldChg chg="addSp delSp modSp add del mod">
        <pc:chgData name="Amine Bouziane" userId="2dce7758a953d5e2" providerId="LiveId" clId="{4C2C2AC9-0461-4418-B7FF-B4D5E54F5925}" dt="2021-04-20T20:26:12.198" v="366" actId="14100"/>
        <pc:sldMkLst>
          <pc:docMk/>
          <pc:sldMk cId="2231202542" sldId="284"/>
        </pc:sldMkLst>
        <pc:spChg chg="add del">
          <ac:chgData name="Amine Bouziane" userId="2dce7758a953d5e2" providerId="LiveId" clId="{4C2C2AC9-0461-4418-B7FF-B4D5E54F5925}" dt="2021-04-20T20:22:45.692" v="220" actId="478"/>
          <ac:spMkLst>
            <pc:docMk/>
            <pc:sldMk cId="2231202542" sldId="284"/>
            <ac:spMk id="7" creationId="{35FB40AF-9A99-4C7C-94EF-79C4D7E04EB3}"/>
          </ac:spMkLst>
        </pc:spChg>
        <pc:spChg chg="mod">
          <ac:chgData name="Amine Bouziane" userId="2dce7758a953d5e2" providerId="LiveId" clId="{4C2C2AC9-0461-4418-B7FF-B4D5E54F5925}" dt="2021-04-20T20:25:23.403" v="358" actId="20577"/>
          <ac:spMkLst>
            <pc:docMk/>
            <pc:sldMk cId="2231202542" sldId="284"/>
            <ac:spMk id="10" creationId="{CDC62ADF-B870-498A-B182-BE4CA19648E9}"/>
          </ac:spMkLst>
        </pc:spChg>
        <pc:picChg chg="add mod">
          <ac:chgData name="Amine Bouziane" userId="2dce7758a953d5e2" providerId="LiveId" clId="{4C2C2AC9-0461-4418-B7FF-B4D5E54F5925}" dt="2021-04-20T20:26:12.198" v="366" actId="14100"/>
          <ac:picMkLst>
            <pc:docMk/>
            <pc:sldMk cId="2231202542" sldId="284"/>
            <ac:picMk id="4" creationId="{6D2C49D5-8905-45C2-AB3B-C23E0117CD42}"/>
          </ac:picMkLst>
        </pc:picChg>
      </pc:sldChg>
      <pc:sldChg chg="addSp delSp modSp add mod ord">
        <pc:chgData name="Amine Bouziane" userId="2dce7758a953d5e2" providerId="LiveId" clId="{4C2C2AC9-0461-4418-B7FF-B4D5E54F5925}" dt="2021-04-20T20:26:26.184" v="382" actId="20577"/>
        <pc:sldMkLst>
          <pc:docMk/>
          <pc:sldMk cId="684575601" sldId="285"/>
        </pc:sldMkLst>
        <pc:spChg chg="add mod">
          <ac:chgData name="Amine Bouziane" userId="2dce7758a953d5e2" providerId="LiveId" clId="{4C2C2AC9-0461-4418-B7FF-B4D5E54F5925}" dt="2021-04-20T20:26:26.184" v="382" actId="20577"/>
          <ac:spMkLst>
            <pc:docMk/>
            <pc:sldMk cId="684575601" sldId="285"/>
            <ac:spMk id="3" creationId="{0A89E76F-B5CC-483B-A4EA-D63C80583E99}"/>
          </ac:spMkLst>
        </pc:spChg>
        <pc:spChg chg="mod">
          <ac:chgData name="Amine Bouziane" userId="2dce7758a953d5e2" providerId="LiveId" clId="{4C2C2AC9-0461-4418-B7FF-B4D5E54F5925}" dt="2021-04-20T20:23:32.290" v="291" actId="20577"/>
          <ac:spMkLst>
            <pc:docMk/>
            <pc:sldMk cId="684575601" sldId="285"/>
            <ac:spMk id="10" creationId="{CDC62ADF-B870-498A-B182-BE4CA19648E9}"/>
          </ac:spMkLst>
        </pc:spChg>
        <pc:picChg chg="del">
          <ac:chgData name="Amine Bouziane" userId="2dce7758a953d5e2" providerId="LiveId" clId="{4C2C2AC9-0461-4418-B7FF-B4D5E54F5925}" dt="2021-04-20T20:23:00.856" v="225" actId="478"/>
          <ac:picMkLst>
            <pc:docMk/>
            <pc:sldMk cId="684575601" sldId="285"/>
            <ac:picMk id="4" creationId="{790700B6-8869-41A2-8E95-DD20D62A8B3E}"/>
          </ac:picMkLst>
        </pc:picChg>
      </pc:sldChg>
      <pc:sldChg chg="del">
        <pc:chgData name="Amine Bouziane" userId="2dce7758a953d5e2" providerId="LiveId" clId="{4C2C2AC9-0461-4418-B7FF-B4D5E54F5925}" dt="2021-04-20T00:56:04.538" v="20" actId="47"/>
        <pc:sldMkLst>
          <pc:docMk/>
          <pc:sldMk cId="2540180895" sldId="285"/>
        </pc:sldMkLst>
      </pc:sldChg>
      <pc:sldChg chg="del">
        <pc:chgData name="Amine Bouziane" userId="2dce7758a953d5e2" providerId="LiveId" clId="{4C2C2AC9-0461-4418-B7FF-B4D5E54F5925}" dt="2021-04-20T00:56:06.727" v="21" actId="47"/>
        <pc:sldMkLst>
          <pc:docMk/>
          <pc:sldMk cId="3433206134" sldId="286"/>
        </pc:sldMkLst>
      </pc:sldChg>
      <pc:sldChg chg="del">
        <pc:chgData name="Amine Bouziane" userId="2dce7758a953d5e2" providerId="LiveId" clId="{4C2C2AC9-0461-4418-B7FF-B4D5E54F5925}" dt="2021-04-20T00:56:08.419" v="22" actId="47"/>
        <pc:sldMkLst>
          <pc:docMk/>
          <pc:sldMk cId="3955905358" sldId="287"/>
        </pc:sldMkLst>
      </pc:sldChg>
    </pc:docChg>
  </pc:docChgLst>
  <pc:docChgLst>
    <pc:chgData name="Amine Bouziane" userId="2dce7758a953d5e2" providerId="LiveId" clId="{52F6C02C-B36E-47BD-B396-192D6AEC342D}"/>
    <pc:docChg chg="custSel modSld">
      <pc:chgData name="Amine Bouziane" userId="2dce7758a953d5e2" providerId="LiveId" clId="{52F6C02C-B36E-47BD-B396-192D6AEC342D}" dt="2023-04-26T00:54:59.035" v="3" actId="20577"/>
      <pc:docMkLst>
        <pc:docMk/>
      </pc:docMkLst>
      <pc:sldChg chg="modSp mod">
        <pc:chgData name="Amine Bouziane" userId="2dce7758a953d5e2" providerId="LiveId" clId="{52F6C02C-B36E-47BD-B396-192D6AEC342D}" dt="2023-04-26T00:54:59.035" v="3" actId="20577"/>
        <pc:sldMkLst>
          <pc:docMk/>
          <pc:sldMk cId="4049180503" sldId="257"/>
        </pc:sldMkLst>
        <pc:spChg chg="mod">
          <ac:chgData name="Amine Bouziane" userId="2dce7758a953d5e2" providerId="LiveId" clId="{52F6C02C-B36E-47BD-B396-192D6AEC342D}" dt="2023-04-26T00:54:59.035" v="3" actId="20577"/>
          <ac:spMkLst>
            <pc:docMk/>
            <pc:sldMk cId="4049180503" sldId="257"/>
            <ac:spMk id="28" creationId="{87A6F441-ED74-489A-A19A-778CB233829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982EB8-21F8-4263-884D-1A8C3693768A}" type="datetimeFigureOut">
              <a:rPr lang="fr-FR" smtClean="0"/>
              <a:t>25/04/2023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606C67-799D-45D6-AD59-6819A6E4AE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8404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28977-A7D4-4937-AB76-C62FDB53E0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D3DC84D-BD81-4839-97A9-5E135D4007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6F5714-8E45-4F17-9D05-CEA44EE6F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07F56-9A8F-4298-A6A5-40E55883D218}" type="datetime1">
              <a:rPr lang="fr-FR" smtClean="0"/>
              <a:t>25/04/2023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567272-8D6B-4154-A18B-033F18EEF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2021/2022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861079-CA55-4DF3-BE1D-3CF0393C7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7054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DC3402-6E75-4B63-B943-A368A1D2A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A9A146-7990-49BB-84ED-386C9681C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7F4FD7-4D31-4313-A6CA-4B4627584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E134A-BC01-4B7C-BBBF-097F36C1EEE8}" type="datetime1">
              <a:rPr lang="fr-FR" smtClean="0"/>
              <a:t>25/04/2023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745767-0994-4255-BD91-55A743DEB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2021/2022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16E2D8-5856-476A-8B3C-C78DB8522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274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E2E177-3B5C-4F57-8484-9CF5A9432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0C8163-6DFF-4D15-9C2A-B78C8D351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9C4F6D-56E4-4019-A7D7-F3311C65A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1E27-CAEC-463D-A303-E812385EE81C}" type="datetime1">
              <a:rPr lang="fr-FR" smtClean="0"/>
              <a:t>25/04/2023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C0BABC-FFD5-4EC4-A985-4A71B1A15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2021/2022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912A96-54FA-49C6-8D7E-E5656C7C2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47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111AE2-F6B6-48DB-8F7D-0ED0ADE96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D8758F-0BFA-44ED-A643-53C1DF70D2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9FE903-8E7B-4FA3-B9B6-0158B6931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21F376-F324-41AF-8195-7B5BF6DDE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03BA-08E9-4B6B-83F0-A23B13248A06}" type="datetime1">
              <a:rPr lang="fr-FR" smtClean="0"/>
              <a:t>25/04/2023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AD7608-0D08-44B4-9217-31775A526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2021/2022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3F059D-2327-4B7C-9DAE-8B760DCC7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568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582C7-18D2-4674-84BC-A77E5316A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9F4ADE-0748-468E-9AE6-9DD06EE598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397D16D-D5B5-4893-8F4F-33DF70286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D17B537-CEF0-4E82-9EC0-AA85EBCF84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4225238-10F5-4741-A95D-5A0209C129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5C06C7-F327-4557-B0C0-46368A66C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D6F7B-9BF5-4685-887C-2F4CE7D7D836}" type="datetime1">
              <a:rPr lang="fr-FR" smtClean="0"/>
              <a:t>25/04/2023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7279534-E4F1-4469-AA83-06FC6950D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2021/2022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CFF493-B01A-48FC-BD58-BD189428C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1983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9C5BE7-1382-4A64-82DA-E35ADD16F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4C91916-F708-4BF5-9222-CB34C7C98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6BA13-18AF-438C-8822-AC42AF37165D}" type="datetime1">
              <a:rPr lang="fr-FR" smtClean="0"/>
              <a:t>25/04/2023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02F5C6E-6584-4CE1-A971-4131B09B2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2021/2022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F0A4DB-E1B0-4F27-9311-E8B193A5A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8781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AD3599C-E337-482A-8050-855021C9C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B0324-2C3C-4879-8D48-C9B67F4F1C65}" type="datetime1">
              <a:rPr lang="fr-FR" smtClean="0"/>
              <a:t>25/04/2023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D09A11F-2E91-46B4-A076-7BE65060B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2021/2022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826A27-6E3C-4A4A-BDF6-777C360BB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253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9FB680-CE41-4DFE-96A3-CB6CC666D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2D7C2B-5A0F-4A26-B6BF-4634BF641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A9CCBE-E15B-4B5F-948C-2BEF3E528D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45F316-1A22-4FCD-8095-FA88D87A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B4438-7278-4D15-BC2B-0CFD65C412B6}" type="datetime1">
              <a:rPr lang="fr-FR" smtClean="0"/>
              <a:t>25/04/2023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3C5DC9-7C13-4780-9D93-2B0B06889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2021/2022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BE34C7-278A-498A-ABAB-A2622A1E7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562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C4BAEF-1D41-4B5E-ADF1-C27FAE2F1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EAECE49-7404-44F7-87D5-479BCA0ABF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F9B85C-3023-4080-977D-85F5B24C5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15AC0F-188C-4B8B-A83E-B4797D181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F13DB-445F-45FC-A821-A74A47E66850}" type="datetime1">
              <a:rPr lang="fr-FR" smtClean="0"/>
              <a:t>25/04/2023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46A634E-C263-4EDD-B977-A4B3BEB50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2021/2022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B805A7-15E2-47BE-858B-D4E7B0A40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006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19E6E2-5FCB-4122-B404-096BA6638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C0D530-73CA-4144-A23A-1A45A3AB76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44CF02-9EC9-40A2-9BC0-1BC6A416D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18FB1-0010-4B11-981B-CA6730DFD796}" type="datetime1">
              <a:rPr lang="fr-FR" smtClean="0"/>
              <a:t>25/04/2023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355920-37FF-48DE-B7AC-BB593E998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2021/2022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25E0C9-0B28-4247-A08B-916A1E161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8277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70CF3AC-3F66-4096-ADF7-A74B3EAB28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93252B-2E4D-485F-B039-0B6D71EEB2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601972-BE7D-44ED-ABB3-1D69B3EED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5BB6-7186-4086-9818-508FC7569B72}" type="datetime1">
              <a:rPr lang="fr-FR" smtClean="0"/>
              <a:t>25/04/2023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E124B5-49CC-4CF1-99FE-7B82DAB19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2021/2022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19539D-4170-4327-BC3E-BB3892311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3757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036CCB8-57C8-473E-9337-4E6517DA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73C8CAD-D1A9-463C-92BC-19A66992C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D62DB0-4218-4094-BB30-C3F19F0D9D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920DE-5745-43A1-B36A-D5DF3F27830A}" type="datetime1">
              <a:rPr lang="fr-FR" smtClean="0"/>
              <a:t>25/04/2023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1944EA-912D-4E24-9492-75D4436704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Lycée Samuel Raapoto – SDGN 2021/2022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FF1E84-43BC-410D-9F91-7653813FDA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DB4D7-4B19-4899-A033-224FA2BFD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24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0522EF-4807-4837-922A-6DCECF28D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3404" y="1888916"/>
            <a:ext cx="9665192" cy="1715996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Sciences de gestion et numérique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44F4C57-6950-466B-B0B1-C49046C444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9925" y="4296620"/>
            <a:ext cx="8644379" cy="671306"/>
          </a:xfrm>
        </p:spPr>
        <p:txBody>
          <a:bodyPr>
            <a:normAutofit/>
          </a:bodyPr>
          <a:lstStyle/>
          <a:p>
            <a:r>
              <a:rPr lang="fr-FR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Pour l’oral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C62ADF-B870-498A-B182-BE4CA19648E9}"/>
              </a:ext>
            </a:extLst>
          </p:cNvPr>
          <p:cNvSpPr/>
          <p:nvPr/>
        </p:nvSpPr>
        <p:spPr>
          <a:xfrm>
            <a:off x="0" y="0"/>
            <a:ext cx="12192000" cy="1373338"/>
          </a:xfrm>
          <a:prstGeom prst="rect">
            <a:avLst/>
          </a:prstGeom>
          <a:solidFill>
            <a:srgbClr val="C4C4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D0F0CA5-62CB-4E9D-B7D7-0BCA7BA8592F}"/>
              </a:ext>
            </a:extLst>
          </p:cNvPr>
          <p:cNvSpPr txBox="1"/>
          <p:nvPr/>
        </p:nvSpPr>
        <p:spPr>
          <a:xfrm>
            <a:off x="5657850" y="522328"/>
            <a:ext cx="9401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Corbel" panose="020B0503020204020204" pitchFamily="34" charset="0"/>
                <a:cs typeface="Arial" panose="020B0604020202020204" pitchFamily="34" charset="0"/>
              </a:rPr>
              <a:t>ENSEIGNEMENT PROTESTANT DE LA POLYNESIE FRANCAISE</a:t>
            </a:r>
          </a:p>
        </p:txBody>
      </p:sp>
      <p:sp>
        <p:nvSpPr>
          <p:cNvPr id="28" name="Espace réservé du pied de page 27">
            <a:extLst>
              <a:ext uri="{FF2B5EF4-FFF2-40B4-BE49-F238E27FC236}">
                <a16:creationId xmlns:a16="http://schemas.microsoft.com/office/drawing/2014/main" id="{87A6F441-ED74-489A-A19A-778CB233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6287" y="6306143"/>
            <a:ext cx="4431657" cy="501649"/>
          </a:xfrm>
        </p:spPr>
        <p:txBody>
          <a:bodyPr/>
          <a:lstStyle/>
          <a:p>
            <a:r>
              <a:rPr lang="fr-FR" dirty="0"/>
              <a:t>Lycée Samuel </a:t>
            </a:r>
            <a:r>
              <a:rPr lang="fr-FR" dirty="0" err="1"/>
              <a:t>Raapoto</a:t>
            </a:r>
            <a:r>
              <a:rPr lang="fr-FR" dirty="0"/>
              <a:t> – SDGN 2022/2023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D021E2-A1CE-48B3-A030-3BADDBE9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7" y="164349"/>
            <a:ext cx="1852876" cy="10222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905F49E-17C4-46DF-8887-745CFA1A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206" y="3878346"/>
            <a:ext cx="3961810" cy="245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80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C62ADF-B870-498A-B182-BE4CA19648E9}"/>
              </a:ext>
            </a:extLst>
          </p:cNvPr>
          <p:cNvSpPr/>
          <p:nvPr/>
        </p:nvSpPr>
        <p:spPr>
          <a:xfrm>
            <a:off x="0" y="0"/>
            <a:ext cx="12192000" cy="1373338"/>
          </a:xfrm>
          <a:prstGeom prst="rect">
            <a:avLst/>
          </a:prstGeom>
          <a:solidFill>
            <a:srgbClr val="C4C4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objectifs de l’étude de gestion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D021E2-A1CE-48B3-A030-3BADDBE9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7" y="164349"/>
            <a:ext cx="1852876" cy="1022276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6467F94-FB54-4891-B164-D621C1B18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2021/2022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D9C59C-1D69-45A5-809E-1305EB55C69D}"/>
              </a:ext>
            </a:extLst>
          </p:cNvPr>
          <p:cNvSpPr txBox="1"/>
          <p:nvPr/>
        </p:nvSpPr>
        <p:spPr>
          <a:xfrm>
            <a:off x="535709" y="2578335"/>
            <a:ext cx="114623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fr-FR" sz="2000" b="1" dirty="0">
                <a:latin typeface="Roboto Condensed"/>
              </a:rPr>
              <a:t>dégager une problématique de gestion ;</a:t>
            </a:r>
          </a:p>
          <a:p>
            <a:pPr marL="457200" indent="-457200">
              <a:buAutoNum type="arabicPeriod"/>
            </a:pPr>
            <a:r>
              <a:rPr lang="fr-FR" sz="2000" b="1" dirty="0">
                <a:latin typeface="Roboto Condensed"/>
              </a:rPr>
              <a:t>mobiliser des sources documentaires variées pour traiter la problématique retenue ;</a:t>
            </a:r>
          </a:p>
          <a:p>
            <a:pPr marL="457200" indent="-457200">
              <a:buAutoNum type="arabicPeriod"/>
            </a:pPr>
            <a:r>
              <a:rPr lang="fr-FR" sz="2000" b="1" dirty="0">
                <a:latin typeface="Roboto Condensed"/>
              </a:rPr>
              <a:t>sélectionner les informations pertinentes au regard de cette problématique ;</a:t>
            </a:r>
          </a:p>
          <a:p>
            <a:pPr marL="457200" indent="-457200">
              <a:buAutoNum type="arabicPeriod"/>
            </a:pPr>
            <a:r>
              <a:rPr lang="fr-FR" sz="2000" b="1" dirty="0">
                <a:latin typeface="Roboto Condensed"/>
              </a:rPr>
              <a:t>interpréter et exploiter les informations sélectionnées pour répondre à la problématique ;</a:t>
            </a:r>
          </a:p>
          <a:p>
            <a:pPr marL="457200" indent="-457200">
              <a:buAutoNum type="arabicPeriod"/>
            </a:pPr>
            <a:r>
              <a:rPr lang="fr-FR" sz="2000" b="1" dirty="0">
                <a:latin typeface="Roboto Condensed"/>
              </a:rPr>
              <a:t>rédiger une synthèse dégageant les conclusions de l'étude ;</a:t>
            </a:r>
          </a:p>
          <a:p>
            <a:pPr marL="457200" indent="-457200">
              <a:buAutoNum type="arabicPeriod"/>
            </a:pPr>
            <a:r>
              <a:rPr lang="fr-FR" sz="2000" b="1" dirty="0">
                <a:latin typeface="Roboto Condensed"/>
              </a:rPr>
              <a:t>présenter oralement le travail effectué ;</a:t>
            </a:r>
          </a:p>
          <a:p>
            <a:pPr marL="457200" indent="-457200">
              <a:buAutoNum type="arabicPeriod"/>
            </a:pPr>
            <a:r>
              <a:rPr lang="fr-FR" sz="2000" b="1" dirty="0">
                <a:latin typeface="Roboto Condensed"/>
              </a:rPr>
              <a:t>préciser et argumenter les choix effectués.</a:t>
            </a:r>
          </a:p>
        </p:txBody>
      </p:sp>
    </p:spTree>
    <p:extLst>
      <p:ext uri="{BB962C8B-B14F-4D97-AF65-F5344CB8AC3E}">
        <p14:creationId xmlns:p14="http://schemas.microsoft.com/office/powerpoint/2010/main" val="1727825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C62ADF-B870-498A-B182-BE4CA19648E9}"/>
              </a:ext>
            </a:extLst>
          </p:cNvPr>
          <p:cNvSpPr/>
          <p:nvPr/>
        </p:nvSpPr>
        <p:spPr>
          <a:xfrm>
            <a:off x="0" y="0"/>
            <a:ext cx="12192000" cy="1373338"/>
          </a:xfrm>
          <a:prstGeom prst="rect">
            <a:avLst/>
          </a:prstGeom>
          <a:solidFill>
            <a:srgbClr val="C4C4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Structurer la présentation orale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D021E2-A1CE-48B3-A030-3BADDBE9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7" y="164349"/>
            <a:ext cx="1852876" cy="1022276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6467F94-FB54-4891-B164-D621C1B18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2021/2022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55F3BF-298F-4DF4-8728-B1F72FEB1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9383" y="1052945"/>
            <a:ext cx="6613234" cy="580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37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C62ADF-B870-498A-B182-BE4CA19648E9}"/>
              </a:ext>
            </a:extLst>
          </p:cNvPr>
          <p:cNvSpPr/>
          <p:nvPr/>
        </p:nvSpPr>
        <p:spPr>
          <a:xfrm>
            <a:off x="0" y="0"/>
            <a:ext cx="12192000" cy="1373338"/>
          </a:xfrm>
          <a:prstGeom prst="rect">
            <a:avLst/>
          </a:prstGeom>
          <a:solidFill>
            <a:srgbClr val="C4C4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Conseils pour l’oral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D021E2-A1CE-48B3-A030-3BADDBE9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7" y="164349"/>
            <a:ext cx="1852876" cy="1022276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6467F94-FB54-4891-B164-D621C1B18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2021/2022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5FB40AF-9A99-4C7C-94EF-79C4D7E04EB3}"/>
              </a:ext>
            </a:extLst>
          </p:cNvPr>
          <p:cNvSpPr txBox="1"/>
          <p:nvPr/>
        </p:nvSpPr>
        <p:spPr>
          <a:xfrm>
            <a:off x="330258" y="2360796"/>
            <a:ext cx="11483051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Je répète mon oral avec un(e) camarade afin de vérifier sa durée.</a:t>
            </a:r>
          </a:p>
          <a:p>
            <a:pPr algn="l"/>
            <a:r>
              <a:rPr lang="fr-FR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J'utilise les mots-clés correspondant aux notions des questions de gestion.</a:t>
            </a:r>
          </a:p>
          <a:p>
            <a:pPr algn="l"/>
            <a:r>
              <a:rPr lang="fr-FR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J'utilise un vocabulaire courant, jamais familier.</a:t>
            </a:r>
          </a:p>
          <a:p>
            <a:pPr algn="l"/>
            <a:r>
              <a:rPr lang="fr-FR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Je pense à bien articuler, à parler lentement et assez fort, en regardant mon professeur.</a:t>
            </a:r>
          </a:p>
          <a:p>
            <a:pPr algn="l"/>
            <a:r>
              <a:rPr lang="fr-FR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• Je présente mon travail avec le sourire et sans stress.</a:t>
            </a:r>
          </a:p>
          <a:p>
            <a:pPr algn="l"/>
            <a:r>
              <a:rPr lang="fr-FR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Je pense à soigner ma présentation visuelle pour qu'elle illustre bien mes propos.</a:t>
            </a:r>
          </a:p>
          <a:p>
            <a:pPr algn="l"/>
            <a:r>
              <a:rPr lang="fr-FR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Je suis attentif(</a:t>
            </a:r>
            <a:r>
              <a:rPr lang="fr-FR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fr-FR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aux questions posées par mon professeur et n'hésite pas à lui demander de répéter en cas de besoin.</a:t>
            </a:r>
          </a:p>
          <a:p>
            <a:pPr algn="l"/>
            <a:r>
              <a:rPr lang="fr-FR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Je réfléchis avant de répondre aux questions posées en formulant des phrases construites et convaincantes.</a:t>
            </a:r>
          </a:p>
          <a:p>
            <a:pPr algn="l"/>
            <a:r>
              <a:rPr lang="fr-FR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Je reste dynamique tout au long de mon oral.</a:t>
            </a:r>
          </a:p>
          <a:p>
            <a:pPr algn="l"/>
            <a:r>
              <a:rPr lang="fr-FR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Je pense à remercier à la fin de ma présentation.</a:t>
            </a:r>
          </a:p>
          <a:p>
            <a:pPr algn="l"/>
            <a:r>
              <a:rPr lang="fr-FR" sz="2400" b="0" i="0" u="none" strike="noStrike" baseline="0" dirty="0">
                <a:latin typeface="Times New Roman" panose="02020603050405020304" pitchFamily="18" charset="0"/>
              </a:rPr>
              <a:t>|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2944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C62ADF-B870-498A-B182-BE4CA19648E9}"/>
              </a:ext>
            </a:extLst>
          </p:cNvPr>
          <p:cNvSpPr/>
          <p:nvPr/>
        </p:nvSpPr>
        <p:spPr>
          <a:xfrm>
            <a:off x="0" y="0"/>
            <a:ext cx="12192000" cy="1373338"/>
          </a:xfrm>
          <a:prstGeom prst="rect">
            <a:avLst/>
          </a:prstGeom>
          <a:solidFill>
            <a:srgbClr val="C4C4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annexes obligatoires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D021E2-A1CE-48B3-A030-3BADDBE9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7" y="164349"/>
            <a:ext cx="1852876" cy="1022276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6467F94-FB54-4891-B164-D621C1B18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2021/2022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A89E76F-B5CC-483B-A4EA-D63C80583E99}"/>
              </a:ext>
            </a:extLst>
          </p:cNvPr>
          <p:cNvSpPr txBox="1"/>
          <p:nvPr/>
        </p:nvSpPr>
        <p:spPr>
          <a:xfrm>
            <a:off x="2678546" y="2697018"/>
            <a:ext cx="78509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Annexe 1 : </a:t>
            </a:r>
            <a:r>
              <a:rPr lang="fr-FR" sz="3600" dirty="0"/>
              <a:t>Fiche de travail complétée</a:t>
            </a:r>
          </a:p>
          <a:p>
            <a:endParaRPr lang="fr-FR" sz="3600" dirty="0"/>
          </a:p>
          <a:p>
            <a:r>
              <a:rPr lang="fr-FR" sz="3600" b="1" dirty="0"/>
              <a:t>Annexe 2 : </a:t>
            </a:r>
            <a:r>
              <a:rPr lang="fr-FR" sz="3600" dirty="0"/>
              <a:t>Grille d’évaluation</a:t>
            </a:r>
          </a:p>
        </p:txBody>
      </p:sp>
    </p:spTree>
    <p:extLst>
      <p:ext uri="{BB962C8B-B14F-4D97-AF65-F5344CB8AC3E}">
        <p14:creationId xmlns:p14="http://schemas.microsoft.com/office/powerpoint/2010/main" val="684575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C62ADF-B870-498A-B182-BE4CA19648E9}"/>
              </a:ext>
            </a:extLst>
          </p:cNvPr>
          <p:cNvSpPr/>
          <p:nvPr/>
        </p:nvSpPr>
        <p:spPr>
          <a:xfrm>
            <a:off x="0" y="0"/>
            <a:ext cx="12192000" cy="1373338"/>
          </a:xfrm>
          <a:prstGeom prst="rect">
            <a:avLst/>
          </a:prstGeom>
          <a:solidFill>
            <a:srgbClr val="C4C4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D021E2-A1CE-48B3-A030-3BADDBE9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7" y="164349"/>
            <a:ext cx="1852876" cy="1022276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6467F94-FB54-4891-B164-D621C1B18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2021/2022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0700B6-8869-41A2-8E95-DD20D62A8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025" y="91986"/>
            <a:ext cx="4422775" cy="655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914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C62ADF-B870-498A-B182-BE4CA19648E9}"/>
              </a:ext>
            </a:extLst>
          </p:cNvPr>
          <p:cNvSpPr/>
          <p:nvPr/>
        </p:nvSpPr>
        <p:spPr>
          <a:xfrm>
            <a:off x="0" y="0"/>
            <a:ext cx="12192000" cy="1373338"/>
          </a:xfrm>
          <a:prstGeom prst="rect">
            <a:avLst/>
          </a:prstGeom>
          <a:solidFill>
            <a:srgbClr val="C4C4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D021E2-A1CE-48B3-A030-3BADDBE9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7" y="164349"/>
            <a:ext cx="1852876" cy="1022276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6467F94-FB54-4891-B164-D621C1B18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Lycée Samuel Raapoto – SDGN 2021/2022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D2C49D5-8905-45C2-AB3B-C23E0117C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712" y="81342"/>
            <a:ext cx="6300944" cy="677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025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296</Words>
  <Application>Microsoft Office PowerPoint</Application>
  <PresentationFormat>Grand écran</PresentationFormat>
  <Paragraphs>35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Corbel</vt:lpstr>
      <vt:lpstr>Roboto Condensed</vt:lpstr>
      <vt:lpstr>Tahoma</vt:lpstr>
      <vt:lpstr>Times New Roman</vt:lpstr>
      <vt:lpstr>Thème Office</vt:lpstr>
      <vt:lpstr>Sciences de gestion et numérique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Gestion et Finance</dc:title>
  <dc:creator>Amine Bouziane</dc:creator>
  <cp:lastModifiedBy>Amine Bouziane</cp:lastModifiedBy>
  <cp:revision>25</cp:revision>
  <dcterms:created xsi:type="dcterms:W3CDTF">2021-01-21T19:10:09Z</dcterms:created>
  <dcterms:modified xsi:type="dcterms:W3CDTF">2023-04-26T00:55:20Z</dcterms:modified>
</cp:coreProperties>
</file>